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4681" r:id="rId1"/>
    <p:sldMasterId id="2147483833" r:id="rId2"/>
  </p:sldMasterIdLst>
  <p:notesMasterIdLst>
    <p:notesMasterId r:id="rId4"/>
  </p:notesMasterIdLst>
  <p:handoutMasterIdLst>
    <p:handoutMasterId r:id="rId5"/>
  </p:handoutMasterIdLst>
  <p:sldIdLst>
    <p:sldId id="265" r:id="rId3"/>
  </p:sldIdLst>
  <p:sldSz cx="10688638" cy="7562850"/>
  <p:notesSz cx="6858000" cy="9144000"/>
  <p:defaultTextStyle>
    <a:defPPr>
      <a:defRPr lang="ja-JP"/>
    </a:defPPr>
    <a:lvl1pPr algn="l" rtl="0" eaLnBrk="0" fontAlgn="base" hangingPunct="0">
      <a:spcBef>
        <a:spcPct val="0"/>
      </a:spcBef>
      <a:spcAft>
        <a:spcPct val="0"/>
      </a:spcAft>
      <a:defRPr kumimoji="1" sz="2600" kern="1200">
        <a:solidFill>
          <a:schemeClr val="tx1"/>
        </a:solidFill>
        <a:latin typeface="Microsoft Sans Serif"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charset="0"/>
        <a:ea typeface="ＭＳ Ｐゴシック" charset="-128"/>
        <a:cs typeface="+mn-cs"/>
      </a:defRPr>
    </a:lvl9pPr>
  </p:defaultTextStyle>
  <p:extLst>
    <p:ext uri="{EFAFB233-063F-42B5-8137-9DF3F51BA10A}">
      <p15:sldGuideLst xmlns:p15="http://schemas.microsoft.com/office/powerpoint/2012/main">
        <p15:guide id="1" orient="horz" pos="2334">
          <p15:clr>
            <a:srgbClr val="A4A3A4"/>
          </p15:clr>
        </p15:guide>
        <p15:guide id="2" orient="horz" pos="4254">
          <p15:clr>
            <a:srgbClr val="A4A3A4"/>
          </p15:clr>
        </p15:guide>
        <p15:guide id="3" pos="6294">
          <p15:clr>
            <a:srgbClr val="A4A3A4"/>
          </p15:clr>
        </p15:guide>
        <p15:guide id="4" pos="1014">
          <p15:clr>
            <a:srgbClr val="A4A3A4"/>
          </p15:clr>
        </p15:guide>
        <p15:guide id="5" pos="33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0333"/>
    <a:srgbClr val="FFFFFF"/>
    <a:srgbClr val="970836"/>
    <a:srgbClr val="0066CC"/>
    <a:srgbClr val="023BAE"/>
    <a:srgbClr val="0354AD"/>
    <a:srgbClr val="C8003F"/>
    <a:srgbClr val="CE00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p:restoredTop sz="94640"/>
  </p:normalViewPr>
  <p:slideViewPr>
    <p:cSldViewPr>
      <p:cViewPr varScale="1">
        <p:scale>
          <a:sx n="94" d="100"/>
          <a:sy n="94" d="100"/>
        </p:scale>
        <p:origin x="1560" y="66"/>
      </p:cViewPr>
      <p:guideLst>
        <p:guide orient="horz" pos="2334"/>
        <p:guide orient="horz" pos="4254"/>
        <p:guide pos="6294"/>
        <p:guide pos="1014"/>
        <p:guide pos="33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ＭＳ Ｐゴシック" charset="0"/>
              </a:defRPr>
            </a:lvl1pPr>
          </a:lstStyle>
          <a:p>
            <a:pPr>
              <a:defRPr/>
            </a:pPr>
            <a:endParaRPr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29F7DD91-ACA9-4042-BB49-E803DCE6CCF9}" type="datetimeFigureOut">
              <a:rPr lang="ja-JP" altLang="en-US"/>
              <a:pPr>
                <a:defRPr/>
              </a:pPr>
              <a:t>2025/7/9</a:t>
            </a:fld>
            <a:endParaRPr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ＭＳ Ｐゴシック"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4EE92222-33A1-FA42-95F6-54A9ECD1C9DA}"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Microsoft Sans Serif" charset="-52"/>
                <a:ea typeface="ＭＳ Ｐゴシック" charset="-128"/>
                <a:cs typeface="ＭＳ Ｐゴシック" charset="-128"/>
              </a:defRPr>
            </a:lvl1pPr>
          </a:lstStyle>
          <a:p>
            <a:pPr>
              <a:defRPr/>
            </a:pPr>
            <a:endParaRPr lang="en-US" altLang="ja-JP"/>
          </a:p>
        </p:txBody>
      </p:sp>
      <p:sp>
        <p:nvSpPr>
          <p:cNvPr id="7171" name="Rectangle 3"/>
          <p:cNvSpPr>
            <a:spLocks noGrp="1" noChangeArrowheads="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Microsoft Sans Serif" charset="-52"/>
                <a:ea typeface="ＭＳ Ｐゴシック" charset="-128"/>
                <a:cs typeface="ＭＳ Ｐゴシック" charset="-128"/>
              </a:defRPr>
            </a:lvl1pPr>
          </a:lstStyle>
          <a:p>
            <a:pPr>
              <a:defRPr/>
            </a:pPr>
            <a:endParaRPr lang="en-US" altLang="ja-JP"/>
          </a:p>
        </p:txBody>
      </p:sp>
      <p:sp>
        <p:nvSpPr>
          <p:cNvPr id="8196" name="Rectangle 4"/>
          <p:cNvSpPr>
            <a:spLocks noGrp="1" noRot="1" noChangeAspect="1" noChangeArrowheads="1" noTextEdit="1"/>
          </p:cNvSpPr>
          <p:nvPr>
            <p:ph type="sldImg" idx="2"/>
          </p:nvPr>
        </p:nvSpPr>
        <p:spPr bwMode="auto">
          <a:xfrm>
            <a:off x="1006475" y="685800"/>
            <a:ext cx="48450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マスター</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icrosoft Sans Serif" charset="-52"/>
                <a:ea typeface="ＭＳ Ｐゴシック" charset="-128"/>
                <a:cs typeface="ＭＳ Ｐゴシック"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2376298-892A-F04F-9144-0E1286CD4B5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Microsoft Sans Serif" charset="-52"/>
        <a:ea typeface="ＭＳ Ｐゴシック" charset="-128"/>
        <a:cs typeface="ＭＳ Ｐゴシック" charset="-128"/>
      </a:defRPr>
    </a:lvl1pPr>
    <a:lvl2pPr marL="496888" algn="l" rtl="0" eaLnBrk="0" fontAlgn="base" hangingPunct="0">
      <a:spcBef>
        <a:spcPct val="30000"/>
      </a:spcBef>
      <a:spcAft>
        <a:spcPct val="0"/>
      </a:spcAft>
      <a:defRPr kumimoji="1" sz="1300" kern="1200">
        <a:solidFill>
          <a:schemeClr val="tx1"/>
        </a:solidFill>
        <a:latin typeface="Microsoft Sans Serif" charset="-52"/>
        <a:ea typeface="ＭＳ Ｐゴシック" charset="-128"/>
        <a:cs typeface="+mn-cs"/>
      </a:defRPr>
    </a:lvl2pPr>
    <a:lvl3pPr marL="995363" algn="l" rtl="0" eaLnBrk="0" fontAlgn="base" hangingPunct="0">
      <a:spcBef>
        <a:spcPct val="30000"/>
      </a:spcBef>
      <a:spcAft>
        <a:spcPct val="0"/>
      </a:spcAft>
      <a:defRPr kumimoji="1" sz="1300" kern="1200">
        <a:solidFill>
          <a:schemeClr val="tx1"/>
        </a:solidFill>
        <a:latin typeface="Microsoft Sans Serif" charset="-52"/>
        <a:ea typeface="ＭＳ Ｐゴシック" charset="-128"/>
        <a:cs typeface="+mn-cs"/>
      </a:defRPr>
    </a:lvl3pPr>
    <a:lvl4pPr marL="1492250" algn="l" rtl="0" eaLnBrk="0" fontAlgn="base" hangingPunct="0">
      <a:spcBef>
        <a:spcPct val="30000"/>
      </a:spcBef>
      <a:spcAft>
        <a:spcPct val="0"/>
      </a:spcAft>
      <a:defRPr kumimoji="1" sz="1300" kern="1200">
        <a:solidFill>
          <a:schemeClr val="tx1"/>
        </a:solidFill>
        <a:latin typeface="Microsoft Sans Serif" charset="-52"/>
        <a:ea typeface="ＭＳ Ｐゴシック" charset="-128"/>
        <a:cs typeface="+mn-cs"/>
      </a:defRPr>
    </a:lvl4pPr>
    <a:lvl5pPr marL="1990725" algn="l" rtl="0" eaLnBrk="0" fontAlgn="base" hangingPunct="0">
      <a:spcBef>
        <a:spcPct val="30000"/>
      </a:spcBef>
      <a:spcAft>
        <a:spcPct val="0"/>
      </a:spcAft>
      <a:defRPr kumimoji="1" sz="1300" kern="1200">
        <a:solidFill>
          <a:schemeClr val="tx1"/>
        </a:solidFill>
        <a:latin typeface="Microsoft Sans Serif" charset="-52"/>
        <a:ea typeface="ＭＳ Ｐゴシック" charset="-128"/>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fld id="{20B8582C-7A33-ED49-B7B2-358FC6739415}" type="slidenum">
              <a:rPr lang="en-US" altLang="ja-JP" sz="1200"/>
              <a:pPr/>
              <a:t>0</a:t>
            </a:fld>
            <a:endParaRPr lang="en-US" altLang="ja-JP" sz="120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Microsoft Sans Serif"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テキスト プレースホルダ 10"/>
          <p:cNvSpPr>
            <a:spLocks noGrp="1"/>
          </p:cNvSpPr>
          <p:nvPr>
            <p:ph type="body" sz="quarter" idx="10"/>
          </p:nvPr>
        </p:nvSpPr>
        <p:spPr>
          <a:xfrm>
            <a:off x="1391961" y="5987446"/>
            <a:ext cx="7908078" cy="242251"/>
          </a:xfrm>
          <a:prstGeom prst="rect">
            <a:avLst/>
          </a:prstGeom>
        </p:spPr>
        <p:txBody>
          <a:bodyPr/>
          <a:lstStyle>
            <a:lvl1pPr algn="ctr">
              <a:defRPr sz="1700"/>
            </a:lvl1pPr>
          </a:lstStyle>
          <a:p>
            <a:pPr lvl="0"/>
            <a:r>
              <a:rPr lang="ja-JP" altLang="en-US" dirty="0"/>
              <a:t>マスタ テキストの書式設定</a:t>
            </a:r>
          </a:p>
        </p:txBody>
      </p:sp>
      <p:sp>
        <p:nvSpPr>
          <p:cNvPr id="9218" name="Rectangle 2"/>
          <p:cNvSpPr>
            <a:spLocks noGrp="1" noChangeArrowheads="1"/>
          </p:cNvSpPr>
          <p:nvPr>
            <p:ph type="ctrTitle"/>
          </p:nvPr>
        </p:nvSpPr>
        <p:spPr>
          <a:xfrm>
            <a:off x="1746000" y="2341265"/>
            <a:ext cx="7200000" cy="1191000"/>
          </a:xfrm>
          <a:prstGeom prst="rect">
            <a:avLst/>
          </a:prstGeom>
          <a:ln w="9525"/>
        </p:spPr>
        <p:txBody>
          <a:bodyPr/>
          <a:lstStyle>
            <a:lvl1pPr algn="ctr" fontAlgn="t">
              <a:defRPr sz="3000" b="0">
                <a:solidFill>
                  <a:schemeClr val="tx1"/>
                </a:solidFill>
                <a:latin typeface="+mj-lt"/>
              </a:defRPr>
            </a:lvl1pPr>
          </a:lstStyle>
          <a:p>
            <a:r>
              <a:rPr lang="ja-JP" altLang="en-US" dirty="0"/>
              <a:t>マスタ タイトルの書式設定</a:t>
            </a:r>
          </a:p>
        </p:txBody>
      </p:sp>
      <p:sp>
        <p:nvSpPr>
          <p:cNvPr id="13" name="テキスト プレースホルダ 10"/>
          <p:cNvSpPr>
            <a:spLocks noGrp="1"/>
          </p:cNvSpPr>
          <p:nvPr>
            <p:ph type="body" sz="quarter" idx="12"/>
          </p:nvPr>
        </p:nvSpPr>
        <p:spPr>
          <a:xfrm>
            <a:off x="1391961" y="5195358"/>
            <a:ext cx="7908078" cy="242251"/>
          </a:xfrm>
          <a:prstGeom prst="rect">
            <a:avLst/>
          </a:prstGeom>
        </p:spPr>
        <p:txBody>
          <a:bodyPr/>
          <a:lstStyle>
            <a:lvl1pPr algn="ctr">
              <a:defRPr sz="1600"/>
            </a:lvl1pPr>
          </a:lstStyle>
          <a:p>
            <a:pPr lvl="0"/>
            <a:r>
              <a:rPr lang="ja-JP" altLang="en-US" dirty="0"/>
              <a:t>マスター テキストの書式設定</a:t>
            </a:r>
          </a:p>
        </p:txBody>
      </p:sp>
      <p:sp>
        <p:nvSpPr>
          <p:cNvPr id="9" name="テキスト プレースホルダ 10"/>
          <p:cNvSpPr>
            <a:spLocks noGrp="1"/>
          </p:cNvSpPr>
          <p:nvPr>
            <p:ph type="body" sz="quarter" idx="11"/>
          </p:nvPr>
        </p:nvSpPr>
        <p:spPr>
          <a:xfrm>
            <a:off x="734400" y="951905"/>
            <a:ext cx="4364527" cy="360040"/>
          </a:xfrm>
          <a:prstGeom prst="rect">
            <a:avLst/>
          </a:prstGeom>
        </p:spPr>
        <p:txBody>
          <a:bodyPr/>
          <a:lstStyle>
            <a:lvl1pPr>
              <a:defRPr sz="1700" u="sng"/>
            </a:lvl1pPr>
          </a:lstStyle>
          <a:p>
            <a:pPr lvl="0"/>
            <a:r>
              <a:rPr lang="ja-JP" altLang="en-US" dirty="0"/>
              <a:t>マスタ テキストの書式設定</a:t>
            </a:r>
          </a:p>
        </p:txBody>
      </p:sp>
      <p:pic>
        <p:nvPicPr>
          <p:cNvPr id="4" name="図 3"/>
          <p:cNvPicPr>
            <a:picLocks noChangeAspect="1"/>
          </p:cNvPicPr>
          <p:nvPr userDrawn="1"/>
        </p:nvPicPr>
        <p:blipFill>
          <a:blip r:embed="rId2"/>
          <a:stretch>
            <a:fillRect/>
          </a:stretch>
        </p:blipFill>
        <p:spPr>
          <a:xfrm>
            <a:off x="3184079" y="5478527"/>
            <a:ext cx="4603816" cy="468000"/>
          </a:xfrm>
          <a:prstGeom prst="rect">
            <a:avLst/>
          </a:prstGeom>
        </p:spPr>
      </p:pic>
      <p:sp>
        <p:nvSpPr>
          <p:cNvPr id="17" name="テキスト ボックス 16"/>
          <p:cNvSpPr txBox="1">
            <a:spLocks noChangeArrowheads="1"/>
          </p:cNvSpPr>
          <p:nvPr userDrawn="1"/>
        </p:nvSpPr>
        <p:spPr bwMode="auto">
          <a:xfrm>
            <a:off x="46830" y="6627251"/>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pic>
        <p:nvPicPr>
          <p:cNvPr id="14" name="Google Shape;20;p5">
            <a:extLst>
              <a:ext uri="{FF2B5EF4-FFF2-40B4-BE49-F238E27FC236}">
                <a16:creationId xmlns:a16="http://schemas.microsoft.com/office/drawing/2014/main" id="{C45782F2-29AB-43BF-A188-E214AEEAB688}"/>
              </a:ext>
            </a:extLst>
          </p:cNvPr>
          <p:cNvPicPr preferRelativeResize="0"/>
          <p:nvPr userDrawn="1"/>
        </p:nvPicPr>
        <p:blipFill rotWithShape="1">
          <a:blip r:embed="rId3">
            <a:alphaModFix/>
          </a:blip>
          <a:srcRect/>
          <a:stretch/>
        </p:blipFill>
        <p:spPr>
          <a:xfrm>
            <a:off x="7992000" y="397536"/>
            <a:ext cx="2151152" cy="468000"/>
          </a:xfrm>
          <a:prstGeom prst="rect">
            <a:avLst/>
          </a:prstGeom>
          <a:noFill/>
          <a:ln>
            <a:noFill/>
          </a:ln>
        </p:spPr>
      </p:pic>
      <p:cxnSp>
        <p:nvCxnSpPr>
          <p:cNvPr id="15" name="Google Shape;21;p5">
            <a:extLst>
              <a:ext uri="{FF2B5EF4-FFF2-40B4-BE49-F238E27FC236}">
                <a16:creationId xmlns:a16="http://schemas.microsoft.com/office/drawing/2014/main" id="{C8ACAFA8-8C57-462C-9ABA-8605468C51A5}"/>
              </a:ext>
            </a:extLst>
          </p:cNvPr>
          <p:cNvCxnSpPr/>
          <p:nvPr userDrawn="1"/>
        </p:nvCxnSpPr>
        <p:spPr>
          <a:xfrm>
            <a:off x="0" y="3779837"/>
            <a:ext cx="10691813" cy="0"/>
          </a:xfrm>
          <a:prstGeom prst="straightConnector1">
            <a:avLst/>
          </a:prstGeom>
          <a:solidFill>
            <a:schemeClr val="accent1"/>
          </a:solidFill>
          <a:ln w="19050" cap="flat" cmpd="sng">
            <a:solidFill>
              <a:srgbClr val="CC0022"/>
            </a:solidFill>
            <a:prstDash val="solid"/>
            <a:round/>
            <a:headEnd type="none" w="sm" len="sm"/>
            <a:tailEnd type="none" w="sm" len="sm"/>
          </a:ln>
        </p:spPr>
      </p:cxnSp>
    </p:spTree>
    <p:extLst>
      <p:ext uri="{BB962C8B-B14F-4D97-AF65-F5344CB8AC3E}">
        <p14:creationId xmlns:p14="http://schemas.microsoft.com/office/powerpoint/2010/main" val="191857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タイトルのみ">
    <p:spTree>
      <p:nvGrpSpPr>
        <p:cNvPr id="1" name=""/>
        <p:cNvGrpSpPr/>
        <p:nvPr/>
      </p:nvGrpSpPr>
      <p:grpSpPr>
        <a:xfrm>
          <a:off x="0" y="0"/>
          <a:ext cx="0" cy="0"/>
          <a:chOff x="0" y="0"/>
          <a:chExt cx="0" cy="0"/>
        </a:xfrm>
      </p:grpSpPr>
      <p:sp>
        <p:nvSpPr>
          <p:cNvPr id="3"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24C87D44-F7F3-6E48-9CAE-70A32B993A88}" type="slidenum">
              <a:rPr lang="en-US" altLang="ja-JP" sz="900" smtClean="0"/>
              <a:pPr algn="r" eaLnBrk="1" hangingPunct="1">
                <a:spcBef>
                  <a:spcPct val="50000"/>
                </a:spcBef>
                <a:defRPr/>
              </a:pPr>
              <a:t>‹#›</a:t>
            </a:fld>
            <a:endParaRPr lang="en-US" altLang="ja-JP" sz="900"/>
          </a:p>
        </p:txBody>
      </p:sp>
      <p:sp>
        <p:nvSpPr>
          <p:cNvPr id="4" name="正方形/長方形 3"/>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pic>
        <p:nvPicPr>
          <p:cNvPr id="6" name="図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3" y="1038225"/>
            <a:ext cx="99726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8"/>
          <p:cNvSpPr>
            <a:spLocks noGrp="1" noChangeArrowheads="1"/>
          </p:cNvSpPr>
          <p:nvPr>
            <p:ph type="title"/>
          </p:nvPr>
        </p:nvSpPr>
        <p:spPr bwMode="auto">
          <a:xfrm>
            <a:off x="720725" y="541338"/>
            <a:ext cx="719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lvl="0"/>
            <a:r>
              <a:rPr lang="ja-JP" altLang="en-US" dirty="0"/>
              <a:t>マスタ</a:t>
            </a:r>
            <a:r>
              <a:rPr lang="en-US" altLang="ja-JP" dirty="0"/>
              <a:t> </a:t>
            </a:r>
            <a:r>
              <a:rPr lang="ja-JP" altLang="en-US" dirty="0"/>
              <a:t>タイトルの書式設定</a:t>
            </a:r>
          </a:p>
        </p:txBody>
      </p:sp>
      <p:sp>
        <p:nvSpPr>
          <p:cNvPr id="9" name="テキスト ボックス 8"/>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2023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spTree>
    <p:extLst>
      <p:ext uri="{BB962C8B-B14F-4D97-AF65-F5344CB8AC3E}">
        <p14:creationId xmlns:p14="http://schemas.microsoft.com/office/powerpoint/2010/main" val="69474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9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672EA075-502B-0F43-95F7-281325E219A1}" type="slidenum">
              <a:rPr lang="en-US" altLang="ja-JP" sz="900" smtClean="0"/>
              <a:pPr algn="r" eaLnBrk="1" hangingPunct="1">
                <a:spcBef>
                  <a:spcPct val="50000"/>
                </a:spcBef>
                <a:defRPr/>
              </a:pPr>
              <a:t>‹#›</a:t>
            </a:fld>
            <a:endParaRPr lang="en-US" altLang="ja-JP" sz="900"/>
          </a:p>
        </p:txBody>
      </p:sp>
      <p:sp>
        <p:nvSpPr>
          <p:cNvPr id="5" name="正方形/長方形 4"/>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11" name="Rectangle 27"/>
          <p:cNvSpPr>
            <a:spLocks noGrp="1" noChangeArrowheads="1"/>
          </p:cNvSpPr>
          <p:nvPr>
            <p:ph idx="1"/>
          </p:nvPr>
        </p:nvSpPr>
        <p:spPr bwMode="auto">
          <a:xfrm>
            <a:off x="720725" y="862815"/>
            <a:ext cx="9251950" cy="6336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12" name="Rectangle 38"/>
          <p:cNvSpPr>
            <a:spLocks noGrp="1" noChangeArrowheads="1"/>
          </p:cNvSpPr>
          <p:nvPr>
            <p:ph type="title"/>
          </p:nvPr>
        </p:nvSpPr>
        <p:spPr bwMode="auto">
          <a:xfrm>
            <a:off x="720725" y="181025"/>
            <a:ext cx="719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lvl="0"/>
            <a:r>
              <a:rPr lang="ja-JP" altLang="en-US" dirty="0"/>
              <a:t>マスタ</a:t>
            </a:r>
            <a:r>
              <a:rPr lang="en-US" altLang="ja-JP" dirty="0"/>
              <a:t> </a:t>
            </a:r>
            <a:r>
              <a:rPr lang="ja-JP" altLang="en-US" dirty="0"/>
              <a:t>タイトルの書式設定</a:t>
            </a:r>
          </a:p>
        </p:txBody>
      </p:sp>
      <p:sp>
        <p:nvSpPr>
          <p:cNvPr id="8" name="テキスト ボックス 7"/>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cxnSp>
        <p:nvCxnSpPr>
          <p:cNvPr id="9" name="Google Shape;14;p4">
            <a:extLst>
              <a:ext uri="{FF2B5EF4-FFF2-40B4-BE49-F238E27FC236}">
                <a16:creationId xmlns:a16="http://schemas.microsoft.com/office/drawing/2014/main" id="{F24887BF-E161-4885-84AB-4B15BCF4559E}"/>
              </a:ext>
            </a:extLst>
          </p:cNvPr>
          <p:cNvCxnSpPr/>
          <p:nvPr userDrawn="1"/>
        </p:nvCxnSpPr>
        <p:spPr>
          <a:xfrm>
            <a:off x="233196" y="683407"/>
            <a:ext cx="10225254" cy="0"/>
          </a:xfrm>
          <a:prstGeom prst="straightConnector1">
            <a:avLst/>
          </a:prstGeom>
          <a:noFill/>
          <a:ln w="12700" cap="flat" cmpd="sng">
            <a:solidFill>
              <a:srgbClr val="CC0022"/>
            </a:solidFill>
            <a:prstDash val="solid"/>
            <a:round/>
            <a:headEnd type="none" w="sm" len="sm"/>
            <a:tailEnd type="none" w="sm" len="sm"/>
          </a:ln>
        </p:spPr>
      </p:cxnSp>
      <p:pic>
        <p:nvPicPr>
          <p:cNvPr id="10" name="Google Shape;10;p4">
            <a:extLst>
              <a:ext uri="{FF2B5EF4-FFF2-40B4-BE49-F238E27FC236}">
                <a16:creationId xmlns:a16="http://schemas.microsoft.com/office/drawing/2014/main" id="{0D28FFD4-E3A6-48FE-9AE5-A15B5D964895}"/>
              </a:ext>
            </a:extLst>
          </p:cNvPr>
          <p:cNvPicPr preferRelativeResize="0"/>
          <p:nvPr userDrawn="1"/>
        </p:nvPicPr>
        <p:blipFill rotWithShape="1">
          <a:blip r:embed="rId2">
            <a:alphaModFix/>
          </a:blip>
          <a:srcRect/>
          <a:stretch/>
        </p:blipFill>
        <p:spPr>
          <a:xfrm>
            <a:off x="9108000" y="216000"/>
            <a:ext cx="1323787" cy="288000"/>
          </a:xfrm>
          <a:prstGeom prst="rect">
            <a:avLst/>
          </a:prstGeom>
          <a:noFill/>
          <a:ln>
            <a:noFill/>
          </a:ln>
        </p:spPr>
      </p:pic>
    </p:spTree>
    <p:extLst>
      <p:ext uri="{BB962C8B-B14F-4D97-AF65-F5344CB8AC3E}">
        <p14:creationId xmlns:p14="http://schemas.microsoft.com/office/powerpoint/2010/main" val="3853726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5"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BD4CB464-9251-9B4C-93C4-E3FD0EC8851F}" type="slidenum">
              <a:rPr lang="en-US" altLang="ja-JP" sz="900" smtClean="0"/>
              <a:pPr algn="r" eaLnBrk="1" hangingPunct="1">
                <a:spcBef>
                  <a:spcPct val="50000"/>
                </a:spcBef>
                <a:defRPr/>
              </a:pPr>
              <a:t>‹#›</a:t>
            </a:fld>
            <a:endParaRPr lang="en-US" altLang="ja-JP" sz="900"/>
          </a:p>
        </p:txBody>
      </p:sp>
      <p:sp>
        <p:nvSpPr>
          <p:cNvPr id="6" name="正方形/長方形 5"/>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10" name="コンテンツ プレースホルダ 2"/>
          <p:cNvSpPr>
            <a:spLocks noGrp="1"/>
          </p:cNvSpPr>
          <p:nvPr>
            <p:ph sz="half" idx="1"/>
          </p:nvPr>
        </p:nvSpPr>
        <p:spPr>
          <a:xfrm>
            <a:off x="720725" y="807965"/>
            <a:ext cx="4500000" cy="6392035"/>
          </a:xfrm>
        </p:spPr>
        <p:txBody>
          <a:bodyPr/>
          <a:lstStyle>
            <a:lvl1pPr>
              <a:defRPr sz="22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 name="コンテンツ プレースホルダ 2"/>
          <p:cNvSpPr>
            <a:spLocks noGrp="1"/>
          </p:cNvSpPr>
          <p:nvPr>
            <p:ph sz="half" idx="10"/>
          </p:nvPr>
        </p:nvSpPr>
        <p:spPr>
          <a:xfrm>
            <a:off x="5472000" y="807965"/>
            <a:ext cx="4500000" cy="6392035"/>
          </a:xfrm>
        </p:spPr>
        <p:txBody>
          <a:bodyPr/>
          <a:lstStyle>
            <a:lvl1pPr>
              <a:defRPr sz="22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5" name="Rectangle 38"/>
          <p:cNvSpPr>
            <a:spLocks noGrp="1" noChangeArrowheads="1"/>
          </p:cNvSpPr>
          <p:nvPr>
            <p:ph type="title"/>
          </p:nvPr>
        </p:nvSpPr>
        <p:spPr bwMode="auto">
          <a:xfrm>
            <a:off x="720725" y="181025"/>
            <a:ext cx="7199313" cy="377825"/>
          </a:xfrm>
          <a:prstGeom prst="rect">
            <a:avLst/>
          </a:prstGeom>
          <a:noFill/>
          <a:ln>
            <a:noFill/>
          </a:ln>
          <a:extLst>
            <a:ext uri="{FAA26D3D-D897-4be2-8F04-BA451C77F1D7}">
              <ma14:placeholderFlag xmlns:ma14="http://schemas.microsoft.com/office/mac/drawingml/2011/main" xmlns="" val="1"/>
            </a:ext>
            <a:ext uri="{909E8E84-426E-40dd-AFC4-6F175D3DCCD1}"/>
            <a:ext uri="{91240B29-F687-4f45-9708-019B960494DF}"/>
          </a:extLst>
        </p:spPr>
        <p:txBody>
          <a:bodyPr/>
          <a:lstStyle/>
          <a:p>
            <a:pPr lvl="0"/>
            <a:r>
              <a:rPr lang="ja-JP" altLang="en-US" dirty="0"/>
              <a:t>マスタ</a:t>
            </a:r>
            <a:r>
              <a:rPr lang="en-US" altLang="ja-JP" dirty="0"/>
              <a:t> </a:t>
            </a:r>
            <a:r>
              <a:rPr lang="ja-JP" altLang="en-US" dirty="0"/>
              <a:t>タイトルの書式設定</a:t>
            </a:r>
          </a:p>
        </p:txBody>
      </p:sp>
      <p:sp>
        <p:nvSpPr>
          <p:cNvPr id="9" name="テキスト ボックス 8"/>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cxnSp>
        <p:nvCxnSpPr>
          <p:cNvPr id="11" name="Google Shape;14;p4">
            <a:extLst>
              <a:ext uri="{FF2B5EF4-FFF2-40B4-BE49-F238E27FC236}">
                <a16:creationId xmlns:a16="http://schemas.microsoft.com/office/drawing/2014/main" id="{BCC3889F-E5DC-4EA2-9AF3-F9D7455828D5}"/>
              </a:ext>
            </a:extLst>
          </p:cNvPr>
          <p:cNvCxnSpPr/>
          <p:nvPr userDrawn="1"/>
        </p:nvCxnSpPr>
        <p:spPr>
          <a:xfrm>
            <a:off x="233196" y="683407"/>
            <a:ext cx="10225254" cy="0"/>
          </a:xfrm>
          <a:prstGeom prst="straightConnector1">
            <a:avLst/>
          </a:prstGeom>
          <a:noFill/>
          <a:ln w="12700" cap="flat" cmpd="sng">
            <a:solidFill>
              <a:srgbClr val="CC0022"/>
            </a:solidFill>
            <a:prstDash val="solid"/>
            <a:round/>
            <a:headEnd type="none" w="sm" len="sm"/>
            <a:tailEnd type="none" w="sm" len="sm"/>
          </a:ln>
        </p:spPr>
      </p:cxnSp>
    </p:spTree>
    <p:extLst>
      <p:ext uri="{BB962C8B-B14F-4D97-AF65-F5344CB8AC3E}">
        <p14:creationId xmlns:p14="http://schemas.microsoft.com/office/powerpoint/2010/main" val="3475567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7"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B71D2788-B886-9F45-8BFE-825E90BC2F29}" type="slidenum">
              <a:rPr lang="en-US" altLang="ja-JP" sz="900" smtClean="0"/>
              <a:pPr algn="r" eaLnBrk="1" hangingPunct="1">
                <a:spcBef>
                  <a:spcPct val="50000"/>
                </a:spcBef>
                <a:defRPr/>
              </a:pPr>
              <a:t>‹#›</a:t>
            </a:fld>
            <a:endParaRPr lang="en-US" altLang="ja-JP" sz="900"/>
          </a:p>
        </p:txBody>
      </p:sp>
      <p:sp>
        <p:nvSpPr>
          <p:cNvPr id="8" name="正方形/長方形 7"/>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10" name="コンテンツ プレースホルダ 3"/>
          <p:cNvSpPr>
            <a:spLocks noGrp="1"/>
          </p:cNvSpPr>
          <p:nvPr>
            <p:ph sz="half" idx="2"/>
          </p:nvPr>
        </p:nvSpPr>
        <p:spPr>
          <a:xfrm>
            <a:off x="735013" y="1371861"/>
            <a:ext cx="4480303" cy="5728293"/>
          </a:xfrm>
        </p:spPr>
        <p:txBody>
          <a:bodyPr/>
          <a:lstStyle>
            <a:lvl1pPr>
              <a:defRPr sz="1700">
                <a:latin typeface="+mn-ea"/>
                <a:ea typeface="+mn-ea"/>
              </a:defRPr>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1" name="コンテンツ プレースホルダ 5"/>
          <p:cNvSpPr>
            <a:spLocks noGrp="1"/>
          </p:cNvSpPr>
          <p:nvPr>
            <p:ph sz="quarter" idx="4"/>
          </p:nvPr>
        </p:nvSpPr>
        <p:spPr>
          <a:xfrm>
            <a:off x="5487807" y="1382974"/>
            <a:ext cx="4480303" cy="5728293"/>
          </a:xfrm>
        </p:spPr>
        <p:txBody>
          <a:bodyPr/>
          <a:lstStyle>
            <a:lvl1pPr>
              <a:defRPr sz="1700">
                <a:latin typeface="+mn-ea"/>
                <a:ea typeface="+mn-ea"/>
              </a:defRPr>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2" name="テキスト プレースホルダ 2"/>
          <p:cNvSpPr>
            <a:spLocks noGrp="1"/>
          </p:cNvSpPr>
          <p:nvPr>
            <p:ph type="body" idx="10"/>
          </p:nvPr>
        </p:nvSpPr>
        <p:spPr>
          <a:xfrm>
            <a:off x="720000" y="829097"/>
            <a:ext cx="4500000" cy="432000"/>
          </a:xfrm>
        </p:spPr>
        <p:txBody>
          <a:bodyPr/>
          <a:lstStyle>
            <a:lvl1pPr marL="0" indent="0">
              <a:buNone/>
              <a:defRPr sz="2200" b="0">
                <a:solidFill>
                  <a:schemeClr val="tx1"/>
                </a:solidFill>
              </a:defRPr>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dirty="0"/>
              <a:t>マスタ テキストの書式設定</a:t>
            </a:r>
          </a:p>
        </p:txBody>
      </p:sp>
      <p:sp>
        <p:nvSpPr>
          <p:cNvPr id="13" name="テキスト プレースホルダ 2"/>
          <p:cNvSpPr>
            <a:spLocks noGrp="1"/>
          </p:cNvSpPr>
          <p:nvPr>
            <p:ph type="body" idx="11"/>
          </p:nvPr>
        </p:nvSpPr>
        <p:spPr>
          <a:xfrm>
            <a:off x="5472000" y="829097"/>
            <a:ext cx="4500000" cy="432000"/>
          </a:xfrm>
        </p:spPr>
        <p:txBody>
          <a:bodyPr/>
          <a:lstStyle>
            <a:lvl1pPr marL="0" indent="0">
              <a:buNone/>
              <a:defRPr sz="2200" b="0">
                <a:solidFill>
                  <a:schemeClr val="tx1"/>
                </a:solidFill>
              </a:defRPr>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dirty="0"/>
              <a:t>マスタ テキストの書式設定</a:t>
            </a:r>
          </a:p>
        </p:txBody>
      </p:sp>
      <p:sp>
        <p:nvSpPr>
          <p:cNvPr id="14" name="Rectangle 38"/>
          <p:cNvSpPr>
            <a:spLocks noGrp="1" noChangeArrowheads="1"/>
          </p:cNvSpPr>
          <p:nvPr>
            <p:ph type="title"/>
          </p:nvPr>
        </p:nvSpPr>
        <p:spPr bwMode="auto">
          <a:xfrm>
            <a:off x="720725" y="181025"/>
            <a:ext cx="7199313" cy="377825"/>
          </a:xfrm>
          <a:prstGeom prst="rect">
            <a:avLst/>
          </a:prstGeom>
          <a:noFill/>
          <a:ln>
            <a:noFill/>
          </a:ln>
          <a:extLst>
            <a:ext uri="{FAA26D3D-D897-4be2-8F04-BA451C77F1D7}">
              <ma14:placeholderFlag xmlns:ma14="http://schemas.microsoft.com/office/mac/drawingml/2011/main" xmlns="" val="1"/>
            </a:ext>
            <a:ext uri="{909E8E84-426E-40dd-AFC4-6F175D3DCCD1}"/>
            <a:ext uri="{91240B29-F687-4f45-9708-019B960494DF}"/>
          </a:extLst>
        </p:spPr>
        <p:txBody>
          <a:bodyPr/>
          <a:lstStyle/>
          <a:p>
            <a:pPr lvl="0"/>
            <a:r>
              <a:rPr lang="ja-JP" altLang="en-US" dirty="0"/>
              <a:t>マスタ</a:t>
            </a:r>
            <a:r>
              <a:rPr lang="en-US" altLang="ja-JP" dirty="0"/>
              <a:t> </a:t>
            </a:r>
            <a:r>
              <a:rPr lang="ja-JP" altLang="en-US" dirty="0"/>
              <a:t>タイトルの書式設定</a:t>
            </a:r>
          </a:p>
        </p:txBody>
      </p:sp>
      <p:sp>
        <p:nvSpPr>
          <p:cNvPr id="16" name="テキスト ボックス 15"/>
          <p:cNvSpPr txBox="1">
            <a:spLocks noChangeArrowheads="1"/>
          </p:cNvSpPr>
          <p:nvPr userDrawn="1"/>
        </p:nvSpPr>
        <p:spPr bwMode="auto">
          <a:xfrm>
            <a:off x="46036"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cxnSp>
        <p:nvCxnSpPr>
          <p:cNvPr id="17" name="Google Shape;14;p4">
            <a:extLst>
              <a:ext uri="{FF2B5EF4-FFF2-40B4-BE49-F238E27FC236}">
                <a16:creationId xmlns:a16="http://schemas.microsoft.com/office/drawing/2014/main" id="{786EDCF9-5261-4BB5-8E49-CDB39B84E590}"/>
              </a:ext>
            </a:extLst>
          </p:cNvPr>
          <p:cNvCxnSpPr/>
          <p:nvPr userDrawn="1"/>
        </p:nvCxnSpPr>
        <p:spPr>
          <a:xfrm>
            <a:off x="233196" y="683407"/>
            <a:ext cx="10225254" cy="0"/>
          </a:xfrm>
          <a:prstGeom prst="straightConnector1">
            <a:avLst/>
          </a:prstGeom>
          <a:noFill/>
          <a:ln w="12700" cap="flat" cmpd="sng">
            <a:solidFill>
              <a:srgbClr val="CC0022"/>
            </a:solidFill>
            <a:prstDash val="solid"/>
            <a:round/>
            <a:headEnd type="none" w="sm" len="sm"/>
            <a:tailEnd type="none" w="sm" len="sm"/>
          </a:ln>
        </p:spPr>
      </p:cxnSp>
    </p:spTree>
    <p:extLst>
      <p:ext uri="{BB962C8B-B14F-4D97-AF65-F5344CB8AC3E}">
        <p14:creationId xmlns:p14="http://schemas.microsoft.com/office/powerpoint/2010/main" val="365381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24C87D44-F7F3-6E48-9CAE-70A32B993A88}" type="slidenum">
              <a:rPr lang="en-US" altLang="ja-JP" sz="900" smtClean="0"/>
              <a:pPr algn="r" eaLnBrk="1" hangingPunct="1">
                <a:spcBef>
                  <a:spcPct val="50000"/>
                </a:spcBef>
                <a:defRPr/>
              </a:pPr>
              <a:t>‹#›</a:t>
            </a:fld>
            <a:endParaRPr lang="en-US" altLang="ja-JP" sz="900"/>
          </a:p>
        </p:txBody>
      </p:sp>
      <p:sp>
        <p:nvSpPr>
          <p:cNvPr id="4" name="正方形/長方形 3"/>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8" name="Rectangle 38"/>
          <p:cNvSpPr>
            <a:spLocks noGrp="1" noChangeArrowheads="1"/>
          </p:cNvSpPr>
          <p:nvPr>
            <p:ph type="title" hasCustomPrompt="1"/>
          </p:nvPr>
        </p:nvSpPr>
        <p:spPr bwMode="auto">
          <a:xfrm>
            <a:off x="720725" y="181025"/>
            <a:ext cx="719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a:solidFill>
                  <a:schemeClr val="tx1"/>
                </a:solidFill>
              </a:defRPr>
            </a:lvl1pPr>
          </a:lstStyle>
          <a:p>
            <a:pPr lvl="0"/>
            <a:r>
              <a:rPr lang="ja-JP" altLang="en-US" dirty="0"/>
              <a:t>マスタ</a:t>
            </a:r>
            <a:r>
              <a:rPr lang="en-US" altLang="ja-JP" dirty="0"/>
              <a:t> </a:t>
            </a:r>
            <a:r>
              <a:rPr lang="ja-JP" altLang="en-US" dirty="0"/>
              <a:t>タイトルの書式設定</a:t>
            </a:r>
          </a:p>
        </p:txBody>
      </p:sp>
      <p:sp>
        <p:nvSpPr>
          <p:cNvPr id="9" name="テキスト ボックス 8"/>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cxnSp>
        <p:nvCxnSpPr>
          <p:cNvPr id="7" name="Google Shape;14;p4">
            <a:extLst>
              <a:ext uri="{FF2B5EF4-FFF2-40B4-BE49-F238E27FC236}">
                <a16:creationId xmlns:a16="http://schemas.microsoft.com/office/drawing/2014/main" id="{48690B28-7A14-4020-AF1B-EC3F1719A066}"/>
              </a:ext>
            </a:extLst>
          </p:cNvPr>
          <p:cNvCxnSpPr/>
          <p:nvPr userDrawn="1"/>
        </p:nvCxnSpPr>
        <p:spPr>
          <a:xfrm>
            <a:off x="233196" y="683407"/>
            <a:ext cx="10225254" cy="0"/>
          </a:xfrm>
          <a:prstGeom prst="straightConnector1">
            <a:avLst/>
          </a:prstGeom>
          <a:noFill/>
          <a:ln w="12700" cap="flat" cmpd="sng">
            <a:solidFill>
              <a:srgbClr val="CC0022"/>
            </a:solidFill>
            <a:prstDash val="solid"/>
            <a:round/>
            <a:headEnd type="none" w="sm" len="sm"/>
            <a:tailEnd type="none" w="sm" len="sm"/>
          </a:ln>
        </p:spPr>
      </p:cxnSp>
    </p:spTree>
    <p:extLst>
      <p:ext uri="{BB962C8B-B14F-4D97-AF65-F5344CB8AC3E}">
        <p14:creationId xmlns:p14="http://schemas.microsoft.com/office/powerpoint/2010/main" val="306995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pic>
        <p:nvPicPr>
          <p:cNvPr id="6" name="図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3" y="6999288"/>
            <a:ext cx="99726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プレースホルダ 10"/>
          <p:cNvSpPr>
            <a:spLocks noGrp="1"/>
          </p:cNvSpPr>
          <p:nvPr>
            <p:ph type="body" sz="quarter" idx="10"/>
          </p:nvPr>
        </p:nvSpPr>
        <p:spPr>
          <a:xfrm>
            <a:off x="1391961" y="5987446"/>
            <a:ext cx="7908078" cy="242251"/>
          </a:xfrm>
          <a:prstGeom prst="rect">
            <a:avLst/>
          </a:prstGeom>
        </p:spPr>
        <p:txBody>
          <a:bodyPr/>
          <a:lstStyle>
            <a:lvl1pPr algn="ctr">
              <a:defRPr sz="1700"/>
            </a:lvl1pPr>
          </a:lstStyle>
          <a:p>
            <a:pPr lvl="0"/>
            <a:r>
              <a:rPr lang="ja-JP" altLang="en-US" dirty="0"/>
              <a:t>マスタ テキストの書式設定</a:t>
            </a:r>
          </a:p>
        </p:txBody>
      </p:sp>
      <p:sp>
        <p:nvSpPr>
          <p:cNvPr id="9218" name="Rectangle 2"/>
          <p:cNvSpPr>
            <a:spLocks noGrp="1" noChangeArrowheads="1"/>
          </p:cNvSpPr>
          <p:nvPr>
            <p:ph type="ctrTitle"/>
          </p:nvPr>
        </p:nvSpPr>
        <p:spPr>
          <a:xfrm>
            <a:off x="1746000" y="2590425"/>
            <a:ext cx="7200000" cy="1191000"/>
          </a:xfrm>
          <a:prstGeom prst="rect">
            <a:avLst/>
          </a:prstGeom>
          <a:ln w="9525"/>
        </p:spPr>
        <p:txBody>
          <a:bodyPr/>
          <a:lstStyle>
            <a:lvl1pPr algn="ctr" fontAlgn="t">
              <a:defRPr sz="3000" b="0">
                <a:solidFill>
                  <a:schemeClr val="tx1"/>
                </a:solidFill>
                <a:latin typeface="+mj-lt"/>
              </a:defRPr>
            </a:lvl1pPr>
          </a:lstStyle>
          <a:p>
            <a:r>
              <a:rPr lang="ja-JP" altLang="en-US" dirty="0"/>
              <a:t>マスタ タイトルの書式設定</a:t>
            </a:r>
          </a:p>
        </p:txBody>
      </p:sp>
      <p:sp>
        <p:nvSpPr>
          <p:cNvPr id="13" name="テキスト プレースホルダ 10"/>
          <p:cNvSpPr>
            <a:spLocks noGrp="1"/>
          </p:cNvSpPr>
          <p:nvPr>
            <p:ph type="body" sz="quarter" idx="12"/>
          </p:nvPr>
        </p:nvSpPr>
        <p:spPr>
          <a:xfrm>
            <a:off x="1391961" y="5195358"/>
            <a:ext cx="7908078" cy="242251"/>
          </a:xfrm>
          <a:prstGeom prst="rect">
            <a:avLst/>
          </a:prstGeom>
        </p:spPr>
        <p:txBody>
          <a:bodyPr/>
          <a:lstStyle>
            <a:lvl1pPr algn="ctr">
              <a:defRPr sz="1600"/>
            </a:lvl1pPr>
          </a:lstStyle>
          <a:p>
            <a:pPr lvl="0"/>
            <a:r>
              <a:rPr lang="ja-JP" altLang="en-US" dirty="0"/>
              <a:t>マスター テキストの書式設定</a:t>
            </a:r>
          </a:p>
        </p:txBody>
      </p:sp>
      <p:sp>
        <p:nvSpPr>
          <p:cNvPr id="9" name="テキスト プレースホルダ 10"/>
          <p:cNvSpPr>
            <a:spLocks noGrp="1"/>
          </p:cNvSpPr>
          <p:nvPr>
            <p:ph type="body" sz="quarter" idx="11"/>
          </p:nvPr>
        </p:nvSpPr>
        <p:spPr>
          <a:xfrm>
            <a:off x="734400" y="951905"/>
            <a:ext cx="4364527" cy="360040"/>
          </a:xfrm>
          <a:prstGeom prst="rect">
            <a:avLst/>
          </a:prstGeom>
        </p:spPr>
        <p:txBody>
          <a:bodyPr/>
          <a:lstStyle>
            <a:lvl1pPr>
              <a:defRPr sz="1700" u="sng"/>
            </a:lvl1pPr>
          </a:lstStyle>
          <a:p>
            <a:pPr lvl="0"/>
            <a:r>
              <a:rPr lang="ja-JP" altLang="en-US" dirty="0"/>
              <a:t>マスタ テキストの書式設定</a:t>
            </a:r>
          </a:p>
        </p:txBody>
      </p:sp>
      <p:pic>
        <p:nvPicPr>
          <p:cNvPr id="2" name="図 1"/>
          <p:cNvPicPr>
            <a:picLocks noChangeAspect="1"/>
          </p:cNvPicPr>
          <p:nvPr userDrawn="1"/>
        </p:nvPicPr>
        <p:blipFill>
          <a:blip r:embed="rId3"/>
          <a:stretch>
            <a:fillRect/>
          </a:stretch>
        </p:blipFill>
        <p:spPr>
          <a:xfrm>
            <a:off x="6496447" y="603828"/>
            <a:ext cx="3820058" cy="657317"/>
          </a:xfrm>
          <a:prstGeom prst="rect">
            <a:avLst/>
          </a:prstGeom>
        </p:spPr>
      </p:pic>
      <p:pic>
        <p:nvPicPr>
          <p:cNvPr id="4" name="図 3"/>
          <p:cNvPicPr>
            <a:picLocks noChangeAspect="1"/>
          </p:cNvPicPr>
          <p:nvPr userDrawn="1"/>
        </p:nvPicPr>
        <p:blipFill>
          <a:blip r:embed="rId4"/>
          <a:stretch>
            <a:fillRect/>
          </a:stretch>
        </p:blipFill>
        <p:spPr>
          <a:xfrm>
            <a:off x="3184079" y="5478527"/>
            <a:ext cx="4603816" cy="468000"/>
          </a:xfrm>
          <a:prstGeom prst="rect">
            <a:avLst/>
          </a:prstGeom>
        </p:spPr>
      </p:pic>
      <p:sp>
        <p:nvSpPr>
          <p:cNvPr id="17" name="テキスト ボックス 16"/>
          <p:cNvSpPr txBox="1">
            <a:spLocks noChangeArrowheads="1"/>
          </p:cNvSpPr>
          <p:nvPr userDrawn="1"/>
        </p:nvSpPr>
        <p:spPr bwMode="auto">
          <a:xfrm>
            <a:off x="46830" y="6627251"/>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2023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spTree>
    <p:extLst>
      <p:ext uri="{BB962C8B-B14F-4D97-AF65-F5344CB8AC3E}">
        <p14:creationId xmlns:p14="http://schemas.microsoft.com/office/powerpoint/2010/main" val="39710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タイトルとコンテンツ">
    <p:spTree>
      <p:nvGrpSpPr>
        <p:cNvPr id="1" name=""/>
        <p:cNvGrpSpPr/>
        <p:nvPr/>
      </p:nvGrpSpPr>
      <p:grpSpPr>
        <a:xfrm>
          <a:off x="0" y="0"/>
          <a:ext cx="0" cy="0"/>
          <a:chOff x="0" y="0"/>
          <a:chExt cx="0" cy="0"/>
        </a:xfrm>
      </p:grpSpPr>
      <p:sp>
        <p:nvSpPr>
          <p:cNvPr id="4"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672EA075-502B-0F43-95F7-281325E219A1}" type="slidenum">
              <a:rPr lang="en-US" altLang="ja-JP" sz="900" smtClean="0"/>
              <a:pPr algn="r" eaLnBrk="1" hangingPunct="1">
                <a:spcBef>
                  <a:spcPct val="50000"/>
                </a:spcBef>
                <a:defRPr/>
              </a:pPr>
              <a:t>‹#›</a:t>
            </a:fld>
            <a:endParaRPr lang="en-US" altLang="ja-JP" sz="900"/>
          </a:p>
        </p:txBody>
      </p:sp>
      <p:sp>
        <p:nvSpPr>
          <p:cNvPr id="5" name="正方形/長方形 4"/>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pic>
        <p:nvPicPr>
          <p:cNvPr id="7" name="図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3" y="1038225"/>
            <a:ext cx="99726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7"/>
          <p:cNvSpPr>
            <a:spLocks noGrp="1" noChangeArrowheads="1"/>
          </p:cNvSpPr>
          <p:nvPr>
            <p:ph idx="1"/>
          </p:nvPr>
        </p:nvSpPr>
        <p:spPr bwMode="auto">
          <a:xfrm>
            <a:off x="720725" y="1526257"/>
            <a:ext cx="9251950" cy="5673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12" name="Rectangle 38"/>
          <p:cNvSpPr>
            <a:spLocks noGrp="1" noChangeArrowheads="1"/>
          </p:cNvSpPr>
          <p:nvPr>
            <p:ph type="title"/>
          </p:nvPr>
        </p:nvSpPr>
        <p:spPr bwMode="auto">
          <a:xfrm>
            <a:off x="720725" y="541338"/>
            <a:ext cx="719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lvl="0"/>
            <a:r>
              <a:rPr lang="ja-JP" altLang="en-US" dirty="0"/>
              <a:t>マスタ</a:t>
            </a:r>
            <a:r>
              <a:rPr lang="en-US" altLang="ja-JP" dirty="0"/>
              <a:t> </a:t>
            </a:r>
            <a:r>
              <a:rPr lang="ja-JP" altLang="en-US" dirty="0"/>
              <a:t>タイトルの書式設定</a:t>
            </a:r>
          </a:p>
        </p:txBody>
      </p:sp>
      <p:sp>
        <p:nvSpPr>
          <p:cNvPr id="8" name="テキスト ボックス 7"/>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2023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spTree>
    <p:extLst>
      <p:ext uri="{BB962C8B-B14F-4D97-AF65-F5344CB8AC3E}">
        <p14:creationId xmlns:p14="http://schemas.microsoft.com/office/powerpoint/2010/main" val="184896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2 つのコンテンツ">
    <p:spTree>
      <p:nvGrpSpPr>
        <p:cNvPr id="1" name=""/>
        <p:cNvGrpSpPr/>
        <p:nvPr/>
      </p:nvGrpSpPr>
      <p:grpSpPr>
        <a:xfrm>
          <a:off x="0" y="0"/>
          <a:ext cx="0" cy="0"/>
          <a:chOff x="0" y="0"/>
          <a:chExt cx="0" cy="0"/>
        </a:xfrm>
      </p:grpSpPr>
      <p:sp>
        <p:nvSpPr>
          <p:cNvPr id="5"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BD4CB464-9251-9B4C-93C4-E3FD0EC8851F}" type="slidenum">
              <a:rPr lang="en-US" altLang="ja-JP" sz="900" smtClean="0"/>
              <a:pPr algn="r" eaLnBrk="1" hangingPunct="1">
                <a:spcBef>
                  <a:spcPct val="50000"/>
                </a:spcBef>
                <a:defRPr/>
              </a:pPr>
              <a:t>‹#›</a:t>
            </a:fld>
            <a:endParaRPr lang="en-US" altLang="ja-JP" sz="900"/>
          </a:p>
        </p:txBody>
      </p:sp>
      <p:sp>
        <p:nvSpPr>
          <p:cNvPr id="6" name="正方形/長方形 5"/>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pic>
        <p:nvPicPr>
          <p:cNvPr id="7" name="図 1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3" y="1038225"/>
            <a:ext cx="99726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コンテンツ プレースホルダ 2"/>
          <p:cNvSpPr>
            <a:spLocks noGrp="1"/>
          </p:cNvSpPr>
          <p:nvPr>
            <p:ph sz="half" idx="1"/>
          </p:nvPr>
        </p:nvSpPr>
        <p:spPr>
          <a:xfrm>
            <a:off x="720725" y="1525985"/>
            <a:ext cx="4500000" cy="5674015"/>
          </a:xfrm>
        </p:spPr>
        <p:txBody>
          <a:bodyPr/>
          <a:lstStyle>
            <a:lvl1pPr>
              <a:defRPr sz="22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 name="コンテンツ プレースホルダ 2"/>
          <p:cNvSpPr>
            <a:spLocks noGrp="1"/>
          </p:cNvSpPr>
          <p:nvPr>
            <p:ph sz="half" idx="10"/>
          </p:nvPr>
        </p:nvSpPr>
        <p:spPr>
          <a:xfrm>
            <a:off x="5472000" y="1525985"/>
            <a:ext cx="4500000" cy="5674015"/>
          </a:xfrm>
        </p:spPr>
        <p:txBody>
          <a:bodyPr/>
          <a:lstStyle>
            <a:lvl1pPr>
              <a:defRPr sz="22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5" name="Rectangle 38"/>
          <p:cNvSpPr>
            <a:spLocks noGrp="1" noChangeArrowheads="1"/>
          </p:cNvSpPr>
          <p:nvPr>
            <p:ph type="title"/>
          </p:nvPr>
        </p:nvSpPr>
        <p:spPr bwMode="auto">
          <a:xfrm>
            <a:off x="720725" y="541065"/>
            <a:ext cx="7199313" cy="377825"/>
          </a:xfrm>
          <a:prstGeom prst="rect">
            <a:avLst/>
          </a:prstGeom>
          <a:noFill/>
          <a:ln>
            <a:noFill/>
          </a:ln>
          <a:extLst>
            <a:ext uri="{FAA26D3D-D897-4be2-8F04-BA451C77F1D7}">
              <ma14:placeholderFlag xmlns:ma14="http://schemas.microsoft.com/office/mac/drawingml/2011/main" xmlns="" val="1"/>
            </a:ext>
            <a:ext uri="{909E8E84-426E-40dd-AFC4-6F175D3DCCD1}"/>
            <a:ext uri="{91240B29-F687-4f45-9708-019B960494DF}"/>
          </a:extLst>
        </p:spPr>
        <p:txBody>
          <a:bodyPr/>
          <a:lstStyle/>
          <a:p>
            <a:pPr lvl="0"/>
            <a:r>
              <a:rPr lang="ja-JP" altLang="en-US" dirty="0"/>
              <a:t>マスタ</a:t>
            </a:r>
            <a:r>
              <a:rPr lang="en-US" altLang="ja-JP" dirty="0"/>
              <a:t> </a:t>
            </a:r>
            <a:r>
              <a:rPr lang="ja-JP" altLang="en-US" dirty="0"/>
              <a:t>タイトルの書式設定</a:t>
            </a:r>
          </a:p>
        </p:txBody>
      </p:sp>
      <p:sp>
        <p:nvSpPr>
          <p:cNvPr id="9" name="テキスト ボックス 8"/>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2023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spTree>
    <p:extLst>
      <p:ext uri="{BB962C8B-B14F-4D97-AF65-F5344CB8AC3E}">
        <p14:creationId xmlns:p14="http://schemas.microsoft.com/office/powerpoint/2010/main" val="150167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比較">
    <p:spTree>
      <p:nvGrpSpPr>
        <p:cNvPr id="1" name=""/>
        <p:cNvGrpSpPr/>
        <p:nvPr/>
      </p:nvGrpSpPr>
      <p:grpSpPr>
        <a:xfrm>
          <a:off x="0" y="0"/>
          <a:ext cx="0" cy="0"/>
          <a:chOff x="0" y="0"/>
          <a:chExt cx="0" cy="0"/>
        </a:xfrm>
      </p:grpSpPr>
      <p:sp>
        <p:nvSpPr>
          <p:cNvPr id="7"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B71D2788-B886-9F45-8BFE-825E90BC2F29}" type="slidenum">
              <a:rPr lang="en-US" altLang="ja-JP" sz="900" smtClean="0"/>
              <a:pPr algn="r" eaLnBrk="1" hangingPunct="1">
                <a:spcBef>
                  <a:spcPct val="50000"/>
                </a:spcBef>
                <a:defRPr/>
              </a:pPr>
              <a:t>‹#›</a:t>
            </a:fld>
            <a:endParaRPr lang="en-US" altLang="ja-JP" sz="900"/>
          </a:p>
        </p:txBody>
      </p:sp>
      <p:sp>
        <p:nvSpPr>
          <p:cNvPr id="8" name="正方形/長方形 7"/>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pic>
        <p:nvPicPr>
          <p:cNvPr id="15" name="図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3" y="1038225"/>
            <a:ext cx="99726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コンテンツ プレースホルダ 3"/>
          <p:cNvSpPr>
            <a:spLocks noGrp="1"/>
          </p:cNvSpPr>
          <p:nvPr>
            <p:ph sz="half" idx="2"/>
          </p:nvPr>
        </p:nvSpPr>
        <p:spPr>
          <a:xfrm>
            <a:off x="735013" y="2074488"/>
            <a:ext cx="4480303" cy="5113711"/>
          </a:xfrm>
        </p:spPr>
        <p:txBody>
          <a:bodyPr/>
          <a:lstStyle>
            <a:lvl1pPr>
              <a:defRPr sz="1700">
                <a:latin typeface="+mn-ea"/>
                <a:ea typeface="+mn-ea"/>
              </a:defRPr>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1" name="コンテンツ プレースホルダ 5"/>
          <p:cNvSpPr>
            <a:spLocks noGrp="1"/>
          </p:cNvSpPr>
          <p:nvPr>
            <p:ph sz="quarter" idx="4"/>
          </p:nvPr>
        </p:nvSpPr>
        <p:spPr>
          <a:xfrm>
            <a:off x="5487807" y="2085601"/>
            <a:ext cx="4480303" cy="5113711"/>
          </a:xfrm>
        </p:spPr>
        <p:txBody>
          <a:bodyPr/>
          <a:lstStyle>
            <a:lvl1pPr>
              <a:defRPr sz="1700">
                <a:latin typeface="+mn-ea"/>
                <a:ea typeface="+mn-ea"/>
              </a:defRPr>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2" name="テキスト プレースホルダ 2"/>
          <p:cNvSpPr>
            <a:spLocks noGrp="1"/>
          </p:cNvSpPr>
          <p:nvPr>
            <p:ph type="body" idx="10"/>
          </p:nvPr>
        </p:nvSpPr>
        <p:spPr>
          <a:xfrm>
            <a:off x="720000" y="1531724"/>
            <a:ext cx="4500000" cy="432000"/>
          </a:xfrm>
        </p:spPr>
        <p:txBody>
          <a:bodyPr/>
          <a:lstStyle>
            <a:lvl1pPr marL="0" indent="0">
              <a:buNone/>
              <a:defRPr sz="2200" b="0">
                <a:solidFill>
                  <a:schemeClr val="tx1"/>
                </a:solidFill>
              </a:defRPr>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dirty="0"/>
              <a:t>マスタ テキストの書式設定</a:t>
            </a:r>
          </a:p>
        </p:txBody>
      </p:sp>
      <p:sp>
        <p:nvSpPr>
          <p:cNvPr id="13" name="テキスト プレースホルダ 2"/>
          <p:cNvSpPr>
            <a:spLocks noGrp="1"/>
          </p:cNvSpPr>
          <p:nvPr>
            <p:ph type="body" idx="11"/>
          </p:nvPr>
        </p:nvSpPr>
        <p:spPr>
          <a:xfrm>
            <a:off x="5472000" y="1531724"/>
            <a:ext cx="4500000" cy="432000"/>
          </a:xfrm>
        </p:spPr>
        <p:txBody>
          <a:bodyPr/>
          <a:lstStyle>
            <a:lvl1pPr marL="0" indent="0">
              <a:buNone/>
              <a:defRPr sz="2200" b="0">
                <a:solidFill>
                  <a:schemeClr val="tx1"/>
                </a:solidFill>
              </a:defRPr>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dirty="0"/>
              <a:t>マスタ テキストの書式設定</a:t>
            </a:r>
          </a:p>
        </p:txBody>
      </p:sp>
      <p:sp>
        <p:nvSpPr>
          <p:cNvPr id="14" name="Rectangle 38"/>
          <p:cNvSpPr>
            <a:spLocks noGrp="1" noChangeArrowheads="1"/>
          </p:cNvSpPr>
          <p:nvPr>
            <p:ph type="title"/>
          </p:nvPr>
        </p:nvSpPr>
        <p:spPr bwMode="auto">
          <a:xfrm>
            <a:off x="720725" y="541065"/>
            <a:ext cx="7199313" cy="377825"/>
          </a:xfrm>
          <a:prstGeom prst="rect">
            <a:avLst/>
          </a:prstGeom>
          <a:noFill/>
          <a:ln>
            <a:noFill/>
          </a:ln>
          <a:extLst>
            <a:ext uri="{FAA26D3D-D897-4be2-8F04-BA451C77F1D7}">
              <ma14:placeholderFlag xmlns:ma14="http://schemas.microsoft.com/office/mac/drawingml/2011/main" xmlns="" val="1"/>
            </a:ext>
            <a:ext uri="{909E8E84-426E-40dd-AFC4-6F175D3DCCD1}"/>
            <a:ext uri="{91240B29-F687-4f45-9708-019B960494DF}"/>
          </a:extLst>
        </p:spPr>
        <p:txBody>
          <a:bodyPr/>
          <a:lstStyle/>
          <a:p>
            <a:pPr lvl="0"/>
            <a:r>
              <a:rPr lang="ja-JP" altLang="en-US" dirty="0"/>
              <a:t>マスタ</a:t>
            </a:r>
            <a:r>
              <a:rPr lang="en-US" altLang="ja-JP" dirty="0"/>
              <a:t> </a:t>
            </a:r>
            <a:r>
              <a:rPr lang="ja-JP" altLang="en-US" dirty="0"/>
              <a:t>タイトルの書式設定</a:t>
            </a:r>
          </a:p>
        </p:txBody>
      </p:sp>
      <p:sp>
        <p:nvSpPr>
          <p:cNvPr id="16" name="テキスト ボックス 15"/>
          <p:cNvSpPr txBox="1">
            <a:spLocks noChangeArrowheads="1"/>
          </p:cNvSpPr>
          <p:nvPr userDrawn="1"/>
        </p:nvSpPr>
        <p:spPr bwMode="auto">
          <a:xfrm>
            <a:off x="46036"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2023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spTree>
    <p:extLst>
      <p:ext uri="{BB962C8B-B14F-4D97-AF65-F5344CB8AC3E}">
        <p14:creationId xmlns:p14="http://schemas.microsoft.com/office/powerpoint/2010/main" val="1467771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70" name="Text Box 46"/>
          <p:cNvSpPr txBox="1">
            <a:spLocks noChangeArrowheads="1"/>
          </p:cNvSpPr>
          <p:nvPr/>
        </p:nvSpPr>
        <p:spPr bwMode="auto">
          <a:xfrm>
            <a:off x="9432925" y="7235825"/>
            <a:ext cx="539750" cy="138113"/>
          </a:xfrm>
          <a:prstGeom prst="rect">
            <a:avLst/>
          </a:prstGeom>
          <a:noFill/>
          <a:ln w="12700">
            <a:noFill/>
            <a:miter lim="800000"/>
            <a:headEnd/>
            <a:tailEnd/>
          </a:ln>
          <a:effectLst/>
        </p:spPr>
        <p:txBody>
          <a:bodyPr lIns="0" tIns="0" rIns="0" bIns="0">
            <a:spAutoFit/>
          </a:bodyPr>
          <a:lstStyle>
            <a:lvl1pPr>
              <a:defRPr kumimoji="1" sz="2600">
                <a:solidFill>
                  <a:schemeClr val="tx1"/>
                </a:solidFill>
                <a:latin typeface="Microsoft Sans Serif" charset="0"/>
                <a:ea typeface="ＭＳ Ｐゴシック" charset="-128"/>
              </a:defRPr>
            </a:lvl1pPr>
            <a:lvl2pPr marL="742950" indent="-285750">
              <a:defRPr kumimoji="1" sz="2600">
                <a:solidFill>
                  <a:schemeClr val="tx1"/>
                </a:solidFill>
                <a:latin typeface="Microsoft Sans Serif" charset="0"/>
                <a:ea typeface="ＭＳ Ｐゴシック" charset="-128"/>
              </a:defRPr>
            </a:lvl2pPr>
            <a:lvl3pPr marL="1143000" indent="-228600">
              <a:defRPr kumimoji="1" sz="2600">
                <a:solidFill>
                  <a:schemeClr val="tx1"/>
                </a:solidFill>
                <a:latin typeface="Microsoft Sans Serif" charset="0"/>
                <a:ea typeface="ＭＳ Ｐゴシック" charset="-128"/>
              </a:defRPr>
            </a:lvl3pPr>
            <a:lvl4pPr marL="1600200" indent="-228600">
              <a:defRPr kumimoji="1" sz="2600">
                <a:solidFill>
                  <a:schemeClr val="tx1"/>
                </a:solidFill>
                <a:latin typeface="Microsoft Sans Serif" charset="0"/>
                <a:ea typeface="ＭＳ Ｐゴシック" charset="-128"/>
              </a:defRPr>
            </a:lvl4pPr>
            <a:lvl5pPr marL="2057400" indent="-228600">
              <a:defRPr kumimoji="1" sz="2600">
                <a:solidFill>
                  <a:schemeClr val="tx1"/>
                </a:solidFill>
                <a:latin typeface="Microsoft Sans Serif" charset="0"/>
                <a:ea typeface="ＭＳ Ｐゴシック" charset="-128"/>
              </a:defRPr>
            </a:lvl5pPr>
            <a:lvl6pPr marL="2514600" indent="-228600" eaLnBrk="0" fontAlgn="base" hangingPunct="0">
              <a:spcBef>
                <a:spcPct val="0"/>
              </a:spcBef>
              <a:spcAft>
                <a:spcPct val="0"/>
              </a:spcAft>
              <a:defRPr kumimoji="1" sz="2600">
                <a:solidFill>
                  <a:schemeClr val="tx1"/>
                </a:solidFill>
                <a:latin typeface="Microsoft Sans Serif" charset="0"/>
                <a:ea typeface="ＭＳ Ｐゴシック" charset="-128"/>
              </a:defRPr>
            </a:lvl6pPr>
            <a:lvl7pPr marL="2971800" indent="-228600" eaLnBrk="0" fontAlgn="base" hangingPunct="0">
              <a:spcBef>
                <a:spcPct val="0"/>
              </a:spcBef>
              <a:spcAft>
                <a:spcPct val="0"/>
              </a:spcAft>
              <a:defRPr kumimoji="1" sz="2600">
                <a:solidFill>
                  <a:schemeClr val="tx1"/>
                </a:solidFill>
                <a:latin typeface="Microsoft Sans Serif" charset="0"/>
                <a:ea typeface="ＭＳ Ｐゴシック" charset="-128"/>
              </a:defRPr>
            </a:lvl7pPr>
            <a:lvl8pPr marL="3429000" indent="-228600" eaLnBrk="0" fontAlgn="base" hangingPunct="0">
              <a:spcBef>
                <a:spcPct val="0"/>
              </a:spcBef>
              <a:spcAft>
                <a:spcPct val="0"/>
              </a:spcAft>
              <a:defRPr kumimoji="1" sz="2600">
                <a:solidFill>
                  <a:schemeClr val="tx1"/>
                </a:solidFill>
                <a:latin typeface="Microsoft Sans Serif" charset="0"/>
                <a:ea typeface="ＭＳ Ｐゴシック" charset="-128"/>
              </a:defRPr>
            </a:lvl8pPr>
            <a:lvl9pPr marL="3886200" indent="-228600" eaLnBrk="0" fontAlgn="base" hangingPunct="0">
              <a:spcBef>
                <a:spcPct val="0"/>
              </a:spcBef>
              <a:spcAft>
                <a:spcPct val="0"/>
              </a:spcAft>
              <a:defRPr kumimoji="1" sz="2600">
                <a:solidFill>
                  <a:schemeClr val="tx1"/>
                </a:solidFill>
                <a:latin typeface="Microsoft Sans Serif" charset="0"/>
                <a:ea typeface="ＭＳ Ｐゴシック" charset="-128"/>
              </a:defRPr>
            </a:lvl9pPr>
          </a:lstStyle>
          <a:p>
            <a:pPr algn="r" eaLnBrk="1" hangingPunct="1">
              <a:spcBef>
                <a:spcPct val="50000"/>
              </a:spcBef>
              <a:defRPr/>
            </a:pPr>
            <a:fld id="{BA53259A-7EDA-BB41-BEFA-4C40E33FF763}" type="slidenum">
              <a:rPr lang="en-US" altLang="ja-JP" sz="900" smtClean="0"/>
              <a:pPr algn="r" eaLnBrk="1" hangingPunct="1">
                <a:spcBef>
                  <a:spcPct val="50000"/>
                </a:spcBef>
                <a:defRPr/>
              </a:pPr>
              <a:t>‹#›</a:t>
            </a:fld>
            <a:endParaRPr lang="en-US" altLang="ja-JP" sz="900"/>
          </a:p>
        </p:txBody>
      </p:sp>
      <p:sp>
        <p:nvSpPr>
          <p:cNvPr id="8" name="正方形/長方形 7"/>
          <p:cNvSpPr/>
          <p:nvPr userDrawn="1"/>
        </p:nvSpPr>
        <p:spPr>
          <a:xfrm>
            <a:off x="0" y="0"/>
            <a:ext cx="10688638" cy="431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1029" name="Rectangle 27"/>
          <p:cNvSpPr>
            <a:spLocks noGrp="1" noChangeArrowheads="1"/>
          </p:cNvSpPr>
          <p:nvPr>
            <p:ph type="body" idx="1"/>
          </p:nvPr>
        </p:nvSpPr>
        <p:spPr bwMode="auto">
          <a:xfrm>
            <a:off x="720725" y="825750"/>
            <a:ext cx="9251950" cy="6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30" name="Rectangle 38"/>
          <p:cNvSpPr>
            <a:spLocks noGrp="1" noChangeArrowheads="1"/>
          </p:cNvSpPr>
          <p:nvPr>
            <p:ph type="title"/>
          </p:nvPr>
        </p:nvSpPr>
        <p:spPr bwMode="auto">
          <a:xfrm>
            <a:off x="720725" y="163240"/>
            <a:ext cx="719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ja-JP" altLang="en-US" dirty="0"/>
              <a:t>マスタ</a:t>
            </a:r>
            <a:r>
              <a:rPr lang="en-US" altLang="ja-JP" dirty="0"/>
              <a:t> </a:t>
            </a:r>
            <a:r>
              <a:rPr lang="ja-JP" altLang="en-US" dirty="0"/>
              <a:t>タイトルの書式設定</a:t>
            </a:r>
          </a:p>
        </p:txBody>
      </p:sp>
      <p:sp>
        <p:nvSpPr>
          <p:cNvPr id="9" name="テキスト ボックス 8"/>
          <p:cNvSpPr txBox="1">
            <a:spLocks noChangeArrowheads="1"/>
          </p:cNvSpPr>
          <p:nvPr userDrawn="1"/>
        </p:nvSpPr>
        <p:spPr bwMode="auto">
          <a:xfrm>
            <a:off x="46830" y="7237809"/>
            <a:ext cx="10641807" cy="178510"/>
          </a:xfrm>
          <a:prstGeom prst="rect">
            <a:avLst/>
          </a:prstGeom>
          <a:noFill/>
          <a:ln>
            <a:noFill/>
          </a:ln>
        </p:spPr>
        <p:txBody>
          <a:bodyPr wrap="square">
            <a:spAutoFit/>
          </a:bodyPr>
          <a:lstStyle>
            <a:defPPr>
              <a:defRPr lang="ja-JP"/>
            </a:defPPr>
            <a:lvl1pPr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1pPr>
            <a:lvl2pPr marL="496888" indent="-39688"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2pPr>
            <a:lvl3pPr marL="995363" indent="-80963"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3pPr>
            <a:lvl4pPr marL="1492250" indent="-120650"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4pPr>
            <a:lvl5pPr marL="1990725" indent="-161925" algn="l" rtl="0" eaLnBrk="0" fontAlgn="base" hangingPunct="0">
              <a:spcBef>
                <a:spcPct val="0"/>
              </a:spcBef>
              <a:spcAft>
                <a:spcPct val="0"/>
              </a:spcAft>
              <a:defRPr kumimoji="1" sz="2600" kern="1200">
                <a:solidFill>
                  <a:schemeClr val="tx1"/>
                </a:solidFill>
                <a:latin typeface="Microsoft Sans Serif" pitchFamily="34" charset="0"/>
                <a:ea typeface="ＭＳ Ｐゴシック" charset="-128"/>
                <a:cs typeface="+mn-cs"/>
              </a:defRPr>
            </a:lvl5pPr>
            <a:lvl6pPr marL="2286000" algn="l" defTabSz="914400" rtl="0" eaLnBrk="1" latinLnBrk="0" hangingPunct="1">
              <a:defRPr kumimoji="1" sz="2600" kern="1200">
                <a:solidFill>
                  <a:schemeClr val="tx1"/>
                </a:solidFill>
                <a:latin typeface="Microsoft Sans Serif" pitchFamily="34" charset="0"/>
                <a:ea typeface="ＭＳ Ｐゴシック" charset="-128"/>
                <a:cs typeface="+mn-cs"/>
              </a:defRPr>
            </a:lvl6pPr>
            <a:lvl7pPr marL="2743200" algn="l" defTabSz="914400" rtl="0" eaLnBrk="1" latinLnBrk="0" hangingPunct="1">
              <a:defRPr kumimoji="1" sz="2600" kern="1200">
                <a:solidFill>
                  <a:schemeClr val="tx1"/>
                </a:solidFill>
                <a:latin typeface="Microsoft Sans Serif" pitchFamily="34" charset="0"/>
                <a:ea typeface="ＭＳ Ｐゴシック" charset="-128"/>
                <a:cs typeface="+mn-cs"/>
              </a:defRPr>
            </a:lvl7pPr>
            <a:lvl8pPr marL="3200400" algn="l" defTabSz="914400" rtl="0" eaLnBrk="1" latinLnBrk="0" hangingPunct="1">
              <a:defRPr kumimoji="1" sz="2600" kern="1200">
                <a:solidFill>
                  <a:schemeClr val="tx1"/>
                </a:solidFill>
                <a:latin typeface="Microsoft Sans Serif" pitchFamily="34" charset="0"/>
                <a:ea typeface="ＭＳ Ｐゴシック" charset="-128"/>
                <a:cs typeface="+mn-cs"/>
              </a:defRPr>
            </a:lvl8pPr>
            <a:lvl9pPr marL="3657600" algn="l" defTabSz="914400" rtl="0" eaLnBrk="1" latinLnBrk="0" hangingPunct="1">
              <a:defRPr kumimoji="1" sz="2600" kern="1200">
                <a:solidFill>
                  <a:schemeClr val="tx1"/>
                </a:solidFill>
                <a:latin typeface="Microsoft Sans Serif" pitchFamily="34" charset="0"/>
                <a:ea typeface="ＭＳ Ｐゴシック" charset="-128"/>
                <a:cs typeface="+mn-cs"/>
              </a:defRPr>
            </a:lvl9pPr>
          </a:lstStyle>
          <a:p>
            <a:pPr algn="ctr" eaLnBrk="1" hangingPunct="1">
              <a:lnSpc>
                <a:spcPct val="70000"/>
              </a:lnSpc>
              <a:defRPr/>
            </a:pPr>
            <a:r>
              <a:rPr lang="en-US" altLang="ja-JP" sz="800" dirty="0">
                <a:solidFill>
                  <a:srgbClr val="757983"/>
                </a:solidFill>
                <a:latin typeface="ＭＳ Ｐゴシック" charset="-128"/>
              </a:rPr>
              <a:t>© 2025 SOMPO Institute</a:t>
            </a:r>
            <a:r>
              <a:rPr lang="ja-JP" altLang="en-US" sz="800" baseline="0" dirty="0">
                <a:solidFill>
                  <a:srgbClr val="757983"/>
                </a:solidFill>
                <a:latin typeface="ＭＳ Ｐゴシック" charset="-128"/>
              </a:rPr>
              <a:t> </a:t>
            </a:r>
            <a:r>
              <a:rPr lang="en-US" altLang="ja-JP" sz="800" baseline="0" dirty="0">
                <a:solidFill>
                  <a:srgbClr val="757983"/>
                </a:solidFill>
                <a:latin typeface="ＭＳ Ｐゴシック" charset="-128"/>
              </a:rPr>
              <a:t>Plus</a:t>
            </a:r>
            <a:r>
              <a:rPr lang="en-US" altLang="ja-JP" sz="800" dirty="0">
                <a:solidFill>
                  <a:srgbClr val="757983"/>
                </a:solidFill>
                <a:latin typeface="ＭＳ Ｐゴシック" charset="-128"/>
              </a:rPr>
              <a:t> Inc. All Rights Reserved.</a:t>
            </a:r>
            <a:endParaRPr lang="ja-JP" altLang="en-US" sz="800" dirty="0">
              <a:solidFill>
                <a:srgbClr val="757983"/>
              </a:solidFill>
              <a:latin typeface="ＭＳ Ｐゴシック" charset="-128"/>
            </a:endParaRPr>
          </a:p>
        </p:txBody>
      </p:sp>
      <p:cxnSp>
        <p:nvCxnSpPr>
          <p:cNvPr id="10" name="Google Shape;22;p6">
            <a:extLst>
              <a:ext uri="{FF2B5EF4-FFF2-40B4-BE49-F238E27FC236}">
                <a16:creationId xmlns:a16="http://schemas.microsoft.com/office/drawing/2014/main" id="{519998AE-79D2-45B3-B617-7820E44AB8C2}"/>
              </a:ext>
            </a:extLst>
          </p:cNvPr>
          <p:cNvCxnSpPr/>
          <p:nvPr userDrawn="1"/>
        </p:nvCxnSpPr>
        <p:spPr>
          <a:xfrm>
            <a:off x="233196" y="683407"/>
            <a:ext cx="10225254" cy="0"/>
          </a:xfrm>
          <a:prstGeom prst="straightConnector1">
            <a:avLst/>
          </a:prstGeom>
          <a:noFill/>
          <a:ln w="12700" cap="flat" cmpd="sng">
            <a:solidFill>
              <a:srgbClr val="CC0022"/>
            </a:solidFill>
            <a:prstDash val="solid"/>
            <a:miter lim="800000"/>
            <a:headEnd type="none" w="sm" len="sm"/>
            <a:tailEnd type="none" w="sm" len="sm"/>
          </a:ln>
        </p:spPr>
      </p:cxnSp>
    </p:spTree>
    <p:extLst>
      <p:ext uri="{BB962C8B-B14F-4D97-AF65-F5344CB8AC3E}">
        <p14:creationId xmlns:p14="http://schemas.microsoft.com/office/powerpoint/2010/main" val="1156913231"/>
      </p:ext>
    </p:extLst>
  </p:cSld>
  <p:clrMap bg1="lt1" tx1="dk1" bg2="lt2" tx2="dk2" accent1="accent1" accent2="accent2" accent3="accent3" accent4="accent4" accent5="accent5" accent6="accent6" hlink="hlink" folHlink="folHlink"/>
  <p:sldLayoutIdLst>
    <p:sldLayoutId id="2147484682" r:id="rId1"/>
    <p:sldLayoutId id="2147484683" r:id="rId2"/>
    <p:sldLayoutId id="2147484684" r:id="rId3"/>
    <p:sldLayoutId id="2147484685" r:id="rId4"/>
    <p:sldLayoutId id="2147484686" r:id="rId5"/>
    <p:sldLayoutId id="2147484676" r:id="rId6"/>
    <p:sldLayoutId id="2147484677" r:id="rId7"/>
    <p:sldLayoutId id="2147484678" r:id="rId8"/>
    <p:sldLayoutId id="2147484679" r:id="rId9"/>
    <p:sldLayoutId id="2147484680" r:id="rId10"/>
  </p:sldLayoutIdLst>
  <p:txStyles>
    <p:titleStyle>
      <a:lvl1pPr algn="l" rtl="0" eaLnBrk="0" fontAlgn="base" hangingPunct="0">
        <a:spcBef>
          <a:spcPct val="0"/>
        </a:spcBef>
        <a:spcAft>
          <a:spcPct val="0"/>
        </a:spcAft>
        <a:defRPr kumimoji="1" sz="2100">
          <a:solidFill>
            <a:schemeClr val="tx1"/>
          </a:solidFill>
          <a:latin typeface="+mj-lt"/>
          <a:ea typeface="+mj-ea"/>
          <a:cs typeface="+mj-cs"/>
        </a:defRPr>
      </a:lvl1pPr>
      <a:lvl2pPr algn="l" rtl="0" eaLnBrk="0" fontAlgn="base" hangingPunct="0">
        <a:spcBef>
          <a:spcPct val="0"/>
        </a:spcBef>
        <a:spcAft>
          <a:spcPct val="0"/>
        </a:spcAft>
        <a:defRPr kumimoji="1" sz="2100">
          <a:solidFill>
            <a:schemeClr val="tx2"/>
          </a:solidFill>
          <a:latin typeface="ＭＳ Ｐゴシック" charset="-128"/>
          <a:ea typeface="ＭＳ Ｐゴシック" charset="-128"/>
          <a:cs typeface="ＭＳ Ｐゴシック" charset="-128"/>
        </a:defRPr>
      </a:lvl2pPr>
      <a:lvl3pPr algn="l" rtl="0" eaLnBrk="0" fontAlgn="base" hangingPunct="0">
        <a:spcBef>
          <a:spcPct val="0"/>
        </a:spcBef>
        <a:spcAft>
          <a:spcPct val="0"/>
        </a:spcAft>
        <a:defRPr kumimoji="1" sz="2100">
          <a:solidFill>
            <a:schemeClr val="tx2"/>
          </a:solidFill>
          <a:latin typeface="ＭＳ Ｐゴシック" charset="-128"/>
          <a:ea typeface="ＭＳ Ｐゴシック" charset="-128"/>
          <a:cs typeface="ＭＳ Ｐゴシック" charset="-128"/>
        </a:defRPr>
      </a:lvl3pPr>
      <a:lvl4pPr algn="l" rtl="0" eaLnBrk="0" fontAlgn="base" hangingPunct="0">
        <a:spcBef>
          <a:spcPct val="0"/>
        </a:spcBef>
        <a:spcAft>
          <a:spcPct val="0"/>
        </a:spcAft>
        <a:defRPr kumimoji="1" sz="2100">
          <a:solidFill>
            <a:schemeClr val="tx2"/>
          </a:solidFill>
          <a:latin typeface="ＭＳ Ｐゴシック" charset="-128"/>
          <a:ea typeface="ＭＳ Ｐゴシック" charset="-128"/>
          <a:cs typeface="ＭＳ Ｐゴシック" charset="-128"/>
        </a:defRPr>
      </a:lvl4pPr>
      <a:lvl5pPr algn="l" rtl="0" eaLnBrk="0" fontAlgn="base" hangingPunct="0">
        <a:spcBef>
          <a:spcPct val="0"/>
        </a:spcBef>
        <a:spcAft>
          <a:spcPct val="0"/>
        </a:spcAft>
        <a:defRPr kumimoji="1" sz="2100">
          <a:solidFill>
            <a:schemeClr val="tx2"/>
          </a:solidFill>
          <a:latin typeface="ＭＳ Ｐゴシック" charset="-128"/>
          <a:ea typeface="ＭＳ Ｐゴシック" charset="-128"/>
          <a:cs typeface="ＭＳ Ｐゴシック" charset="-128"/>
        </a:defRPr>
      </a:lvl5pPr>
      <a:lvl6pPr marL="497754" algn="l" rtl="0" fontAlgn="base">
        <a:spcBef>
          <a:spcPct val="0"/>
        </a:spcBef>
        <a:spcAft>
          <a:spcPct val="0"/>
        </a:spcAft>
        <a:defRPr kumimoji="1" b="1">
          <a:solidFill>
            <a:schemeClr val="tx2"/>
          </a:solidFill>
          <a:latin typeface="ＭＳ Ｐゴシック" charset="-128"/>
          <a:ea typeface="ＭＳ Ｐゴシック" charset="-128"/>
          <a:cs typeface="ＭＳ Ｐゴシック" charset="-128"/>
        </a:defRPr>
      </a:lvl6pPr>
      <a:lvl7pPr marL="995507" algn="l" rtl="0" fontAlgn="base">
        <a:spcBef>
          <a:spcPct val="0"/>
        </a:spcBef>
        <a:spcAft>
          <a:spcPct val="0"/>
        </a:spcAft>
        <a:defRPr kumimoji="1" b="1">
          <a:solidFill>
            <a:schemeClr val="tx2"/>
          </a:solidFill>
          <a:latin typeface="ＭＳ Ｐゴシック" charset="-128"/>
          <a:ea typeface="ＭＳ Ｐゴシック" charset="-128"/>
          <a:cs typeface="ＭＳ Ｐゴシック" charset="-128"/>
        </a:defRPr>
      </a:lvl7pPr>
      <a:lvl8pPr marL="1493261" algn="l" rtl="0" fontAlgn="base">
        <a:spcBef>
          <a:spcPct val="0"/>
        </a:spcBef>
        <a:spcAft>
          <a:spcPct val="0"/>
        </a:spcAft>
        <a:defRPr kumimoji="1" b="1">
          <a:solidFill>
            <a:schemeClr val="tx2"/>
          </a:solidFill>
          <a:latin typeface="ＭＳ Ｐゴシック" charset="-128"/>
          <a:ea typeface="ＭＳ Ｐゴシック" charset="-128"/>
          <a:cs typeface="ＭＳ Ｐゴシック" charset="-128"/>
        </a:defRPr>
      </a:lvl8pPr>
      <a:lvl9pPr marL="1991015" algn="l" rtl="0" fontAlgn="base">
        <a:spcBef>
          <a:spcPct val="0"/>
        </a:spcBef>
        <a:spcAft>
          <a:spcPct val="0"/>
        </a:spcAft>
        <a:defRPr kumimoji="1" b="1">
          <a:solidFill>
            <a:schemeClr val="tx2"/>
          </a:solidFill>
          <a:latin typeface="ＭＳ Ｐゴシック" charset="-128"/>
          <a:ea typeface="ＭＳ Ｐゴシック" charset="-128"/>
          <a:cs typeface="ＭＳ Ｐゴシック" charset="-128"/>
        </a:defRPr>
      </a:lvl9pPr>
    </p:titleStyle>
    <p:bodyStyle>
      <a:lvl1pPr marL="373063" indent="-373063" algn="l" rtl="0" eaLnBrk="0" fontAlgn="base" hangingPunct="0">
        <a:spcBef>
          <a:spcPct val="20000"/>
        </a:spcBef>
        <a:spcAft>
          <a:spcPct val="0"/>
        </a:spcAft>
        <a:defRPr kumimoji="1" sz="2200">
          <a:solidFill>
            <a:schemeClr val="tx1"/>
          </a:solidFill>
          <a:latin typeface="+mj-ea"/>
          <a:ea typeface="+mj-ea"/>
          <a:cs typeface="+mn-cs"/>
        </a:defRPr>
      </a:lvl1pPr>
      <a:lvl2pPr marL="808038" indent="-309563" algn="l" rtl="0" eaLnBrk="0" fontAlgn="base" hangingPunct="0">
        <a:spcBef>
          <a:spcPct val="20000"/>
        </a:spcBef>
        <a:spcAft>
          <a:spcPct val="0"/>
        </a:spcAft>
        <a:defRPr kumimoji="1" sz="1700">
          <a:solidFill>
            <a:schemeClr val="tx1"/>
          </a:solidFill>
          <a:latin typeface="+mn-ea"/>
          <a:ea typeface="+mn-ea"/>
        </a:defRPr>
      </a:lvl2pPr>
      <a:lvl3pPr marL="1243013" indent="-247650" algn="l" rtl="0" eaLnBrk="0" fontAlgn="base" hangingPunct="0">
        <a:spcBef>
          <a:spcPct val="20000"/>
        </a:spcBef>
        <a:spcAft>
          <a:spcPct val="0"/>
        </a:spcAft>
        <a:defRPr kumimoji="1" sz="1700">
          <a:solidFill>
            <a:schemeClr val="tx1"/>
          </a:solidFill>
          <a:latin typeface="+mn-ea"/>
          <a:ea typeface="+mn-ea"/>
        </a:defRPr>
      </a:lvl3pPr>
      <a:lvl4pPr marL="1741488" indent="-247650" algn="l" rtl="0" eaLnBrk="0" fontAlgn="base" hangingPunct="0">
        <a:spcBef>
          <a:spcPct val="20000"/>
        </a:spcBef>
        <a:spcAft>
          <a:spcPct val="0"/>
        </a:spcAft>
        <a:defRPr kumimoji="1" sz="1700">
          <a:solidFill>
            <a:schemeClr val="tx1"/>
          </a:solidFill>
          <a:latin typeface="+mn-ea"/>
          <a:ea typeface="+mn-ea"/>
        </a:defRPr>
      </a:lvl4pPr>
      <a:lvl5pPr marL="2238375" indent="-247650" algn="l" rtl="0" eaLnBrk="0" fontAlgn="base" hangingPunct="0">
        <a:spcBef>
          <a:spcPct val="20000"/>
        </a:spcBef>
        <a:spcAft>
          <a:spcPct val="0"/>
        </a:spcAft>
        <a:defRPr kumimoji="1" sz="1700">
          <a:solidFill>
            <a:schemeClr val="tx1"/>
          </a:solidFill>
          <a:latin typeface="+mn-ea"/>
          <a:ea typeface="+mn-ea"/>
        </a:defRPr>
      </a:lvl5pPr>
      <a:lvl6pPr marL="2737645" indent="-248877" algn="l" rtl="0" fontAlgn="base">
        <a:spcBef>
          <a:spcPct val="20000"/>
        </a:spcBef>
        <a:spcAft>
          <a:spcPct val="0"/>
        </a:spcAft>
        <a:defRPr kumimoji="1" sz="1400">
          <a:solidFill>
            <a:schemeClr val="tx1"/>
          </a:solidFill>
          <a:latin typeface="+mn-lt"/>
          <a:ea typeface="+mn-ea"/>
        </a:defRPr>
      </a:lvl6pPr>
      <a:lvl7pPr marL="3235399" indent="-248877" algn="l" rtl="0" fontAlgn="base">
        <a:spcBef>
          <a:spcPct val="20000"/>
        </a:spcBef>
        <a:spcAft>
          <a:spcPct val="0"/>
        </a:spcAft>
        <a:defRPr kumimoji="1" sz="1400">
          <a:solidFill>
            <a:schemeClr val="tx1"/>
          </a:solidFill>
          <a:latin typeface="+mn-lt"/>
          <a:ea typeface="+mn-ea"/>
        </a:defRPr>
      </a:lvl7pPr>
      <a:lvl8pPr marL="3733152" indent="-248877" algn="l" rtl="0" fontAlgn="base">
        <a:spcBef>
          <a:spcPct val="20000"/>
        </a:spcBef>
        <a:spcAft>
          <a:spcPct val="0"/>
        </a:spcAft>
        <a:defRPr kumimoji="1" sz="1400">
          <a:solidFill>
            <a:schemeClr val="tx1"/>
          </a:solidFill>
          <a:latin typeface="+mn-lt"/>
          <a:ea typeface="+mn-ea"/>
        </a:defRPr>
      </a:lvl8pPr>
      <a:lvl9pPr marL="4230906" indent="-248877" algn="l" rtl="0" fontAlgn="base">
        <a:spcBef>
          <a:spcPct val="20000"/>
        </a:spcBef>
        <a:spcAft>
          <a:spcPct val="0"/>
        </a:spcAft>
        <a:defRPr kumimoji="1" sz="1400">
          <a:solidFill>
            <a:schemeClr val="tx1"/>
          </a:solidFill>
          <a:latin typeface="+mn-lt"/>
          <a:ea typeface="+mn-ea"/>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824039" y="3349473"/>
            <a:ext cx="5021214" cy="864000"/>
          </a:xfrm>
          <a:prstGeom prst="rect">
            <a:avLst/>
          </a:prstGeom>
        </p:spPr>
      </p:pic>
    </p:spTree>
  </p:cSld>
  <p:clrMap bg1="lt1" tx1="dk1" bg2="lt2" tx2="dk2" accent1="accent1" accent2="accent2" accent3="accent3" accent4="accent4" accent5="accent5" accent6="accent6" hlink="hlink" folHlink="folHlink"/>
  <p:sldLayoutIdLst>
    <p:sldLayoutId id="2147484675" r:id="rId1"/>
  </p:sldLayoutIdLst>
  <p:txStyles>
    <p:titleStyle>
      <a:lvl1pPr algn="ctr" defTabSz="496888" rtl="0" eaLnBrk="0" fontAlgn="base" hangingPunct="0">
        <a:spcBef>
          <a:spcPct val="0"/>
        </a:spcBef>
        <a:spcAft>
          <a:spcPct val="0"/>
        </a:spcAft>
        <a:defRPr kumimoji="1" sz="4800" kern="1200">
          <a:solidFill>
            <a:schemeClr val="tx1"/>
          </a:solidFill>
          <a:latin typeface="+mj-lt"/>
          <a:ea typeface="+mj-ea"/>
          <a:cs typeface="ＭＳ Ｐゴシック" charset="-128"/>
        </a:defRPr>
      </a:lvl1pPr>
      <a:lvl2pPr algn="ctr" defTabSz="496888" rtl="0" eaLnBrk="0" fontAlgn="base" hangingPunct="0">
        <a:spcBef>
          <a:spcPct val="0"/>
        </a:spcBef>
        <a:spcAft>
          <a:spcPct val="0"/>
        </a:spcAft>
        <a:defRPr kumimoji="1" sz="4800">
          <a:solidFill>
            <a:schemeClr val="tx1"/>
          </a:solidFill>
          <a:latin typeface="Calibri" charset="0"/>
          <a:ea typeface="ＭＳ Ｐゴシック" charset="-128"/>
          <a:cs typeface="ＭＳ Ｐゴシック" charset="-128"/>
        </a:defRPr>
      </a:lvl2pPr>
      <a:lvl3pPr algn="ctr" defTabSz="496888" rtl="0" eaLnBrk="0" fontAlgn="base" hangingPunct="0">
        <a:spcBef>
          <a:spcPct val="0"/>
        </a:spcBef>
        <a:spcAft>
          <a:spcPct val="0"/>
        </a:spcAft>
        <a:defRPr kumimoji="1" sz="4800">
          <a:solidFill>
            <a:schemeClr val="tx1"/>
          </a:solidFill>
          <a:latin typeface="Calibri" charset="0"/>
          <a:ea typeface="ＭＳ Ｐゴシック" charset="-128"/>
          <a:cs typeface="ＭＳ Ｐゴシック" charset="-128"/>
        </a:defRPr>
      </a:lvl3pPr>
      <a:lvl4pPr algn="ctr" defTabSz="496888" rtl="0" eaLnBrk="0" fontAlgn="base" hangingPunct="0">
        <a:spcBef>
          <a:spcPct val="0"/>
        </a:spcBef>
        <a:spcAft>
          <a:spcPct val="0"/>
        </a:spcAft>
        <a:defRPr kumimoji="1" sz="4800">
          <a:solidFill>
            <a:schemeClr val="tx1"/>
          </a:solidFill>
          <a:latin typeface="Calibri" charset="0"/>
          <a:ea typeface="ＭＳ Ｐゴシック" charset="-128"/>
          <a:cs typeface="ＭＳ Ｐゴシック" charset="-128"/>
        </a:defRPr>
      </a:lvl4pPr>
      <a:lvl5pPr algn="ctr" defTabSz="496888" rtl="0" eaLnBrk="0" fontAlgn="base" hangingPunct="0">
        <a:spcBef>
          <a:spcPct val="0"/>
        </a:spcBef>
        <a:spcAft>
          <a:spcPct val="0"/>
        </a:spcAft>
        <a:defRPr kumimoji="1" sz="4800">
          <a:solidFill>
            <a:schemeClr val="tx1"/>
          </a:solidFill>
          <a:latin typeface="Calibri" charset="0"/>
          <a:ea typeface="ＭＳ Ｐゴシック" charset="-128"/>
          <a:cs typeface="ＭＳ Ｐゴシック" charset="-128"/>
        </a:defRPr>
      </a:lvl5pPr>
      <a:lvl6pPr marL="497754" algn="ctr" defTabSz="497754" rtl="0" fontAlgn="base">
        <a:spcBef>
          <a:spcPct val="0"/>
        </a:spcBef>
        <a:spcAft>
          <a:spcPct val="0"/>
        </a:spcAft>
        <a:defRPr kumimoji="1" sz="4800">
          <a:solidFill>
            <a:schemeClr val="tx1"/>
          </a:solidFill>
          <a:latin typeface="Calibri" charset="0"/>
          <a:ea typeface="ＭＳ Ｐゴシック" charset="-128"/>
          <a:cs typeface="ＭＳ Ｐゴシック" charset="-128"/>
        </a:defRPr>
      </a:lvl6pPr>
      <a:lvl7pPr marL="995507" algn="ctr" defTabSz="497754" rtl="0" fontAlgn="base">
        <a:spcBef>
          <a:spcPct val="0"/>
        </a:spcBef>
        <a:spcAft>
          <a:spcPct val="0"/>
        </a:spcAft>
        <a:defRPr kumimoji="1" sz="4800">
          <a:solidFill>
            <a:schemeClr val="tx1"/>
          </a:solidFill>
          <a:latin typeface="Calibri" charset="0"/>
          <a:ea typeface="ＭＳ Ｐゴシック" charset="-128"/>
          <a:cs typeface="ＭＳ Ｐゴシック" charset="-128"/>
        </a:defRPr>
      </a:lvl7pPr>
      <a:lvl8pPr marL="1493261" algn="ctr" defTabSz="497754" rtl="0" fontAlgn="base">
        <a:spcBef>
          <a:spcPct val="0"/>
        </a:spcBef>
        <a:spcAft>
          <a:spcPct val="0"/>
        </a:spcAft>
        <a:defRPr kumimoji="1" sz="4800">
          <a:solidFill>
            <a:schemeClr val="tx1"/>
          </a:solidFill>
          <a:latin typeface="Calibri" charset="0"/>
          <a:ea typeface="ＭＳ Ｐゴシック" charset="-128"/>
          <a:cs typeface="ＭＳ Ｐゴシック" charset="-128"/>
        </a:defRPr>
      </a:lvl8pPr>
      <a:lvl9pPr marL="1991015" algn="ctr" defTabSz="497754" rtl="0" fontAlgn="base">
        <a:spcBef>
          <a:spcPct val="0"/>
        </a:spcBef>
        <a:spcAft>
          <a:spcPct val="0"/>
        </a:spcAft>
        <a:defRPr kumimoji="1" sz="4800">
          <a:solidFill>
            <a:schemeClr val="tx1"/>
          </a:solidFill>
          <a:latin typeface="Calibri" charset="0"/>
          <a:ea typeface="ＭＳ Ｐゴシック" charset="-128"/>
          <a:cs typeface="ＭＳ Ｐゴシック" charset="-128"/>
        </a:defRPr>
      </a:lvl9pPr>
    </p:titleStyle>
    <p:bodyStyle>
      <a:lvl1pPr marL="373063" indent="-373063" algn="l" defTabSz="496888" rtl="0" eaLnBrk="0" fontAlgn="base" hangingPunct="0">
        <a:spcBef>
          <a:spcPct val="20000"/>
        </a:spcBef>
        <a:spcAft>
          <a:spcPct val="0"/>
        </a:spcAft>
        <a:buFont typeface="Arial" charset="0"/>
        <a:buChar char="•"/>
        <a:defRPr kumimoji="1" sz="3500" kern="1200">
          <a:solidFill>
            <a:schemeClr val="tx1"/>
          </a:solidFill>
          <a:latin typeface="+mn-lt"/>
          <a:ea typeface="+mn-ea"/>
          <a:cs typeface="ＭＳ Ｐゴシック" charset="-128"/>
        </a:defRPr>
      </a:lvl1pPr>
      <a:lvl2pPr marL="808038" indent="-309563" algn="l" defTabSz="4968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43013" indent="-247650" algn="l" defTabSz="4968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41488" indent="-247650" algn="l" defTabSz="4968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8375" indent="-247650" algn="l" defTabSz="4968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4;p36"/>
          <p:cNvSpPr txBox="1"/>
          <p:nvPr/>
        </p:nvSpPr>
        <p:spPr>
          <a:xfrm>
            <a:off x="447775" y="109017"/>
            <a:ext cx="6834852" cy="52318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2000"/>
              <a:buFont typeface="Arial"/>
              <a:buNone/>
            </a:pPr>
            <a:r>
              <a:rPr lang="en-US" altLang="ja-JP" sz="2800" b="1" dirty="0">
                <a:latin typeface="メイリオ" panose="020B0604030504040204" pitchFamily="50" charset="-128"/>
                <a:ea typeface="メイリオ" panose="020B0604030504040204" pitchFamily="50" charset="-128"/>
                <a:cs typeface="Meiryo"/>
                <a:sym typeface="Meiryo"/>
              </a:rPr>
              <a:t>《 </a:t>
            </a:r>
            <a:r>
              <a:rPr lang="ja-JP" altLang="en-US" sz="2800" b="1" dirty="0">
                <a:latin typeface="メイリオ" panose="020B0604030504040204" pitchFamily="50" charset="-128"/>
                <a:ea typeface="メイリオ" panose="020B0604030504040204" pitchFamily="50" charset="-128"/>
                <a:cs typeface="Meiryo"/>
                <a:sym typeface="Meiryo"/>
              </a:rPr>
              <a:t>人材需給シミュレーションのご案内 </a:t>
            </a:r>
            <a:r>
              <a:rPr lang="en-US" altLang="ja-JP" sz="2800" b="1" dirty="0">
                <a:latin typeface="メイリオ" panose="020B0604030504040204" pitchFamily="50" charset="-128"/>
                <a:ea typeface="メイリオ" panose="020B0604030504040204" pitchFamily="50" charset="-128"/>
                <a:cs typeface="Meiryo"/>
                <a:sym typeface="Meiryo"/>
              </a:rPr>
              <a:t>》</a:t>
            </a:r>
            <a:endParaRPr sz="2800" b="1" i="0" u="none" strike="noStrike" cap="none" dirty="0">
              <a:solidFill>
                <a:srgbClr val="000000"/>
              </a:solidFill>
              <a:latin typeface="メイリオ" panose="020B0604030504040204" pitchFamily="50" charset="-128"/>
              <a:ea typeface="メイリオ" panose="020B0604030504040204" pitchFamily="50" charset="-128"/>
              <a:cs typeface="Meiryo"/>
              <a:sym typeface="Meiryo"/>
            </a:endParaRPr>
          </a:p>
        </p:txBody>
      </p:sp>
      <p:sp>
        <p:nvSpPr>
          <p:cNvPr id="5" name="Google Shape;933;p36"/>
          <p:cNvSpPr txBox="1"/>
          <p:nvPr/>
        </p:nvSpPr>
        <p:spPr>
          <a:xfrm>
            <a:off x="676338" y="1477169"/>
            <a:ext cx="9492516" cy="2182305"/>
          </a:xfrm>
          <a:prstGeom prst="rect">
            <a:avLst/>
          </a:prstGeom>
          <a:solidFill>
            <a:srgbClr val="FFFFCC"/>
          </a:solidFill>
          <a:ln w="9525" cap="flat" cmpd="sng">
            <a:solidFill>
              <a:srgbClr val="595959"/>
            </a:solidFill>
            <a:prstDash val="solid"/>
            <a:round/>
            <a:headEnd type="none" w="sm" len="sm"/>
            <a:tailEnd type="none" w="sm" len="sm"/>
          </a:ln>
        </p:spPr>
        <p:txBody>
          <a:bodyPr spcFirstLastPara="1" wrap="square" lIns="91425" tIns="108000" rIns="91425" bIns="72000" anchor="t" anchorCtr="0">
            <a:spAutoFit/>
          </a:bodyPr>
          <a:lstStyle/>
          <a:p>
            <a:pPr marL="285750" lvl="0" indent="-285750">
              <a:buSzPts val="1400"/>
              <a:buFont typeface="Noto Sans Symbols"/>
              <a:buChar char="⮚"/>
            </a:pPr>
            <a:r>
              <a:rPr lang="ja-JP" altLang="en-US" sz="2000" spc="30" dirty="0">
                <a:latin typeface="メイリオ" panose="020B0604030504040204" pitchFamily="50" charset="-128"/>
                <a:ea typeface="メイリオ" panose="020B0604030504040204" pitchFamily="50" charset="-128"/>
                <a:cs typeface="Meiryo"/>
                <a:sym typeface="Meiryo"/>
              </a:rPr>
              <a:t>進化の著しい生成</a:t>
            </a:r>
            <a:r>
              <a:rPr lang="en-US" altLang="ja-JP" sz="2000" spc="30" dirty="0">
                <a:latin typeface="メイリオ" panose="020B0604030504040204" pitchFamily="50" charset="-128"/>
                <a:ea typeface="メイリオ" panose="020B0604030504040204" pitchFamily="50" charset="-128"/>
                <a:cs typeface="Meiryo"/>
                <a:sym typeface="Meiryo"/>
              </a:rPr>
              <a:t>AI</a:t>
            </a:r>
            <a:r>
              <a:rPr lang="ja-JP" altLang="en-US" sz="2000" spc="30" dirty="0">
                <a:latin typeface="メイリオ" panose="020B0604030504040204" pitchFamily="50" charset="-128"/>
                <a:ea typeface="メイリオ" panose="020B0604030504040204" pitchFamily="50" charset="-128"/>
                <a:cs typeface="Meiryo"/>
                <a:sym typeface="Meiryo"/>
              </a:rPr>
              <a:t>やロボットによって人の労働が代替される可能性が指摘</a:t>
            </a:r>
            <a:r>
              <a:rPr lang="ja-JP" altLang="en-US" sz="2000" dirty="0">
                <a:latin typeface="メイリオ" panose="020B0604030504040204" pitchFamily="50" charset="-128"/>
                <a:ea typeface="メイリオ" panose="020B0604030504040204" pitchFamily="50" charset="-128"/>
                <a:cs typeface="Meiryo"/>
                <a:sym typeface="Meiryo"/>
              </a:rPr>
              <a:t>されています。</a:t>
            </a:r>
            <a:endParaRPr lang="en-US" altLang="ja-JP" sz="2000" dirty="0">
              <a:latin typeface="メイリオ" panose="020B0604030504040204" pitchFamily="50" charset="-128"/>
              <a:ea typeface="メイリオ" panose="020B0604030504040204" pitchFamily="50" charset="-128"/>
              <a:cs typeface="Meiryo"/>
              <a:sym typeface="Meiryo"/>
            </a:endParaRPr>
          </a:p>
          <a:p>
            <a:pPr marL="285750" lvl="0" indent="-285750">
              <a:spcBef>
                <a:spcPts val="600"/>
              </a:spcBef>
              <a:buSzPts val="1400"/>
              <a:buFont typeface="Noto Sans Symbols"/>
              <a:buChar char="⮚"/>
            </a:pPr>
            <a:r>
              <a:rPr lang="en-US" altLang="ja-JP" sz="2000" spc="-10" dirty="0">
                <a:latin typeface="メイリオ" panose="020B0604030504040204" pitchFamily="50" charset="-128"/>
                <a:ea typeface="メイリオ" panose="020B0604030504040204" pitchFamily="50" charset="-128"/>
                <a:cs typeface="Meiryo"/>
                <a:sym typeface="Meiryo"/>
              </a:rPr>
              <a:t>SOMPO</a:t>
            </a:r>
            <a:r>
              <a:rPr lang="ja-JP" altLang="en-US" sz="2000" spc="-10" dirty="0">
                <a:latin typeface="メイリオ" panose="020B0604030504040204" pitchFamily="50" charset="-128"/>
                <a:ea typeface="メイリオ" panose="020B0604030504040204" pitchFamily="50" charset="-128"/>
                <a:cs typeface="Meiryo"/>
                <a:sym typeface="Meiryo"/>
              </a:rPr>
              <a:t>インスティチュート・プラスでは、貴社の様々な職種のタスク（作業）</a:t>
            </a:r>
            <a:r>
              <a:rPr lang="ja-JP" altLang="en-US" sz="2000" spc="-30" dirty="0">
                <a:latin typeface="メイリオ" panose="020B0604030504040204" pitchFamily="50" charset="-128"/>
                <a:ea typeface="メイリオ" panose="020B0604030504040204" pitchFamily="50" charset="-128"/>
                <a:cs typeface="Meiryo"/>
                <a:sym typeface="Meiryo"/>
              </a:rPr>
              <a:t>に対する需要が将来的にどのように変化するかをシミュレーションいたします。</a:t>
            </a:r>
            <a:endParaRPr lang="en-US" altLang="ja-JP" sz="2000" spc="-30" dirty="0">
              <a:latin typeface="メイリオ" panose="020B0604030504040204" pitchFamily="50" charset="-128"/>
              <a:ea typeface="メイリオ" panose="020B0604030504040204" pitchFamily="50" charset="-128"/>
              <a:cs typeface="Meiryo"/>
              <a:sym typeface="Meiryo"/>
            </a:endParaRPr>
          </a:p>
          <a:p>
            <a:pPr marL="285750" lvl="0" indent="-285750">
              <a:spcBef>
                <a:spcPts val="600"/>
              </a:spcBef>
              <a:buSzPts val="1400"/>
              <a:buFont typeface="Noto Sans Symbols"/>
              <a:buChar char="⮚"/>
            </a:pPr>
            <a:r>
              <a:rPr lang="ja-JP" altLang="en-US" sz="2000" dirty="0">
                <a:latin typeface="メイリオ" panose="020B0604030504040204" pitchFamily="50" charset="-128"/>
                <a:ea typeface="メイリオ" panose="020B0604030504040204" pitchFamily="50" charset="-128"/>
                <a:cs typeface="Meiryo"/>
                <a:sym typeface="Meiryo"/>
              </a:rPr>
              <a:t>貴社が長期的な人材戦略や研修計画を検討される際の参考資料として、ご活用いただけます。</a:t>
            </a:r>
            <a:endParaRPr lang="en-US" altLang="ja-JP" sz="2000" dirty="0">
              <a:latin typeface="メイリオ" panose="020B0604030504040204" pitchFamily="50" charset="-128"/>
              <a:ea typeface="メイリオ" panose="020B0604030504040204" pitchFamily="50" charset="-128"/>
              <a:cs typeface="Meiryo"/>
              <a:sym typeface="Meiryo"/>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6767" y="4717529"/>
            <a:ext cx="1142602" cy="1755300"/>
          </a:xfrm>
          <a:prstGeom prst="rect">
            <a:avLst/>
          </a:prstGeom>
        </p:spPr>
      </p:pic>
      <p:sp>
        <p:nvSpPr>
          <p:cNvPr id="2" name="正方形/長方形 1"/>
          <p:cNvSpPr/>
          <p:nvPr/>
        </p:nvSpPr>
        <p:spPr bwMode="auto">
          <a:xfrm>
            <a:off x="3976167" y="7165801"/>
            <a:ext cx="2808312" cy="288032"/>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tx1"/>
              </a:solidFill>
              <a:effectLst/>
              <a:latin typeface="Microsoft Sans Serif" charset="-52"/>
              <a:ea typeface="ＭＳ Ｐゴシック" charset="-128"/>
              <a:cs typeface="ＭＳ Ｐゴシック" charset="-128"/>
            </a:endParaRPr>
          </a:p>
        </p:txBody>
      </p:sp>
      <p:sp>
        <p:nvSpPr>
          <p:cNvPr id="9" name="正方形/長方形 8"/>
          <p:cNvSpPr/>
          <p:nvPr/>
        </p:nvSpPr>
        <p:spPr bwMode="auto">
          <a:xfrm>
            <a:off x="9664799" y="7165801"/>
            <a:ext cx="782630" cy="288032"/>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dirty="0">
              <a:ln>
                <a:noFill/>
              </a:ln>
              <a:solidFill>
                <a:schemeClr val="tx1"/>
              </a:solidFill>
              <a:effectLst/>
              <a:latin typeface="Microsoft Sans Serif" charset="-52"/>
              <a:ea typeface="ＭＳ Ｐゴシック" charset="-128"/>
              <a:cs typeface="ＭＳ Ｐゴシック" charset="-128"/>
            </a:endParaRPr>
          </a:p>
        </p:txBody>
      </p:sp>
      <p:pic>
        <p:nvPicPr>
          <p:cNvPr id="6" name="図 5"/>
          <p:cNvPicPr>
            <a:picLocks noChangeAspect="1"/>
          </p:cNvPicPr>
          <p:nvPr/>
        </p:nvPicPr>
        <p:blipFill>
          <a:blip r:embed="rId4"/>
          <a:stretch>
            <a:fillRect/>
          </a:stretch>
        </p:blipFill>
        <p:spPr>
          <a:xfrm>
            <a:off x="5776367" y="4069457"/>
            <a:ext cx="3612938" cy="3067614"/>
          </a:xfrm>
          <a:prstGeom prst="rect">
            <a:avLst/>
          </a:prstGeom>
        </p:spPr>
      </p:pic>
      <p:sp>
        <p:nvSpPr>
          <p:cNvPr id="3" name="角丸四角形 2"/>
          <p:cNvSpPr/>
          <p:nvPr/>
        </p:nvSpPr>
        <p:spPr bwMode="auto">
          <a:xfrm>
            <a:off x="256638" y="4332517"/>
            <a:ext cx="2325904" cy="1080120"/>
          </a:xfrm>
          <a:prstGeom prst="roundRect">
            <a:avLst>
              <a:gd name="adj" fmla="val 8268"/>
            </a:avLst>
          </a:prstGeom>
          <a:solidFill>
            <a:schemeClr val="accent4">
              <a:lumMod val="40000"/>
              <a:lumOff val="60000"/>
            </a:scheme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72000" rIns="91440" bIns="72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rPr>
              <a:t>【</a:t>
            </a:r>
            <a:r>
              <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テクノロジーの進化予測</a:t>
            </a:r>
            <a:r>
              <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a:t>
            </a:r>
          </a:p>
          <a:p>
            <a:pPr marL="0" marR="0" indent="0" algn="l" defTabSz="914400" rtl="0" eaLnBrk="1" fontAlgn="base" latinLnBrk="0" hangingPunct="1">
              <a:lnSpc>
                <a:spcPct val="100000"/>
              </a:lnSpc>
              <a:spcBef>
                <a:spcPct val="0"/>
              </a:spcBef>
              <a:spcAft>
                <a:spcPct val="0"/>
              </a:spcAft>
              <a:buClrTx/>
              <a:buSzTx/>
              <a:buFontTx/>
              <a:buNone/>
              <a:tabLst/>
            </a:pP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◇労働需要に影響を及ぼす</a:t>
            </a: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　技術進化について、文献　　</a:t>
            </a: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　調査を基に仮説を設定</a:t>
            </a: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p:txBody>
      </p:sp>
      <p:sp>
        <p:nvSpPr>
          <p:cNvPr id="11" name="角丸四角形 10"/>
          <p:cNvSpPr/>
          <p:nvPr/>
        </p:nvSpPr>
        <p:spPr bwMode="auto">
          <a:xfrm>
            <a:off x="2667287" y="4337970"/>
            <a:ext cx="2677032" cy="1089561"/>
          </a:xfrm>
          <a:prstGeom prst="roundRect">
            <a:avLst>
              <a:gd name="adj" fmla="val 8268"/>
            </a:avLst>
          </a:prstGeom>
          <a:solidFill>
            <a:schemeClr val="accent3">
              <a:lumMod val="60000"/>
              <a:lumOff val="40000"/>
            </a:scheme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72000" rIns="91440" bIns="72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rPr>
              <a:t>【</a:t>
            </a:r>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貴社の人材の現状分析</a:t>
            </a:r>
            <a:r>
              <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a:t>
            </a:r>
          </a:p>
          <a:p>
            <a:pPr marL="0" marR="0" indent="0" algn="l" defTabSz="914400" rtl="0" eaLnBrk="1" fontAlgn="base" latinLnBrk="0" hangingPunct="1">
              <a:lnSpc>
                <a:spcPct val="100000"/>
              </a:lnSpc>
              <a:spcBef>
                <a:spcPct val="0"/>
              </a:spcBef>
              <a:spcAft>
                <a:spcPct val="0"/>
              </a:spcAft>
              <a:buClrTx/>
              <a:buSzTx/>
              <a:buFontTx/>
              <a:buNone/>
              <a:tabLst/>
            </a:pP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◇貴社の人材ポートフォリオを調査</a:t>
            </a: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spcBef>
                <a:spcPts val="600"/>
              </a:spcBef>
            </a:pPr>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◇各職種を構成するタスクに分解</a:t>
            </a: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p:txBody>
      </p:sp>
      <p:sp>
        <p:nvSpPr>
          <p:cNvPr id="12" name="角丸四角形 11"/>
          <p:cNvSpPr/>
          <p:nvPr/>
        </p:nvSpPr>
        <p:spPr bwMode="auto">
          <a:xfrm>
            <a:off x="676338" y="6036307"/>
            <a:ext cx="4245994" cy="1147958"/>
          </a:xfrm>
          <a:prstGeom prst="roundRect">
            <a:avLst>
              <a:gd name="adj" fmla="val 8268"/>
            </a:avLst>
          </a:prstGeom>
          <a:solidFill>
            <a:schemeClr val="accent1">
              <a:lumMod val="40000"/>
              <a:lumOff val="60000"/>
            </a:scheme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72000" rIns="91440" bIns="72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rPr>
              <a:t>【</a:t>
            </a:r>
            <a:r>
              <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シミュレーション</a:t>
            </a:r>
            <a:r>
              <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a:t>
            </a:r>
          </a:p>
          <a:p>
            <a:pPr marL="0" marR="0" indent="0" algn="l" defTabSz="914400" rtl="0" eaLnBrk="1" fontAlgn="base" latinLnBrk="0" hangingPunct="1">
              <a:lnSpc>
                <a:spcPct val="100000"/>
              </a:lnSpc>
              <a:spcBef>
                <a:spcPct val="0"/>
              </a:spcBef>
              <a:spcAft>
                <a:spcPct val="0"/>
              </a:spcAft>
              <a:buClrTx/>
              <a:buSzTx/>
              <a:buFontTx/>
              <a:buNone/>
              <a:tabLst/>
            </a:pP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r>
              <a:rPr lang="ja-JP" altLang="en-US" sz="1200" dirty="0">
                <a:solidFill>
                  <a:schemeClr val="tx1"/>
                </a:solidFill>
                <a:latin typeface="メイリオ" panose="020B0604030504040204" pitchFamily="50" charset="-128"/>
                <a:ea typeface="メイリオ" panose="020B0604030504040204" pitchFamily="50" charset="-128"/>
                <a:cs typeface="ＭＳ Ｐゴシック" charset="-128"/>
              </a:rPr>
              <a:t>　◇各タスクの変化量を試算</a:t>
            </a:r>
            <a:endPar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endParaRPr>
          </a:p>
          <a:p>
            <a:pPr eaLnBrk="1" hangingPunct="1">
              <a:spcBef>
                <a:spcPts val="600"/>
              </a:spcBef>
            </a:pPr>
            <a:r>
              <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　⇒各タスクの変化量を積み上げて、各職種の変化量を</a:t>
            </a:r>
            <a:endPar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a:p>
            <a:pPr eaLnBrk="1" hangingPunct="1"/>
            <a:r>
              <a:rPr lang="en-US" altLang="ja-JP" sz="1200" dirty="0">
                <a:solidFill>
                  <a:schemeClr val="tx1"/>
                </a:solidFill>
                <a:latin typeface="メイリオ" panose="020B0604030504040204" pitchFamily="50" charset="-128"/>
                <a:ea typeface="メイリオ" panose="020B0604030504040204" pitchFamily="50" charset="-128"/>
                <a:cs typeface="ＭＳ Ｐゴシック" charset="-128"/>
              </a:rPr>
              <a:t>      </a:t>
            </a:r>
            <a:r>
              <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rPr>
              <a:t>シミュレーション</a:t>
            </a:r>
            <a:endParaRPr kumimoji="1"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charset="-128"/>
            </a:endParaRPr>
          </a:p>
        </p:txBody>
      </p:sp>
      <p:sp>
        <p:nvSpPr>
          <p:cNvPr id="13" name="下矢印 12"/>
          <p:cNvSpPr/>
          <p:nvPr/>
        </p:nvSpPr>
        <p:spPr bwMode="auto">
          <a:xfrm>
            <a:off x="1167855" y="5564440"/>
            <a:ext cx="396044" cy="283152"/>
          </a:xfrm>
          <a:prstGeom prst="downArrow">
            <a:avLst/>
          </a:prstGeom>
          <a:solidFill>
            <a:schemeClr val="accent4">
              <a:lumMod val="40000"/>
              <a:lumOff val="6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Microsoft Sans Serif" charset="-52"/>
              <a:ea typeface="ＭＳ Ｐゴシック" charset="-128"/>
              <a:cs typeface="ＭＳ Ｐゴシック" charset="-128"/>
            </a:endParaRPr>
          </a:p>
        </p:txBody>
      </p:sp>
      <p:sp>
        <p:nvSpPr>
          <p:cNvPr id="14" name="下矢印 13"/>
          <p:cNvSpPr/>
          <p:nvPr/>
        </p:nvSpPr>
        <p:spPr bwMode="auto">
          <a:xfrm>
            <a:off x="3796147" y="5586505"/>
            <a:ext cx="396044" cy="283152"/>
          </a:xfrm>
          <a:prstGeom prst="downArrow">
            <a:avLst/>
          </a:prstGeom>
          <a:solidFill>
            <a:schemeClr val="accent3">
              <a:lumMod val="60000"/>
              <a:lumOff val="4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Microsoft Sans Serif" charset="-52"/>
              <a:ea typeface="ＭＳ Ｐゴシック" charset="-128"/>
              <a:cs typeface="ＭＳ Ｐゴシック" charset="-128"/>
            </a:endParaRPr>
          </a:p>
        </p:txBody>
      </p:sp>
      <p:sp>
        <p:nvSpPr>
          <p:cNvPr id="8" name="テキスト ボックス 7"/>
          <p:cNvSpPr txBox="1"/>
          <p:nvPr/>
        </p:nvSpPr>
        <p:spPr>
          <a:xfrm>
            <a:off x="1455887" y="3781425"/>
            <a:ext cx="2592288" cy="338554"/>
          </a:xfrm>
          <a:prstGeom prst="rect">
            <a:avLst/>
          </a:prstGeom>
          <a:noFill/>
        </p:spPr>
        <p:txBody>
          <a:bodyPr wrap="square" rtlCol="0" anchor="ctr">
            <a:spAutoFit/>
          </a:bodyPr>
          <a:lstStyle/>
          <a:p>
            <a:pPr algn="ctr"/>
            <a:r>
              <a:rPr kumimoji="1" lang="ja-JP" altLang="en-US" sz="1600" b="1" u="sng" dirty="0">
                <a:latin typeface="メイリオ" panose="020B0604030504040204" pitchFamily="50" charset="-128"/>
                <a:ea typeface="メイリオ" panose="020B0604030504040204" pitchFamily="50" charset="-128"/>
              </a:rPr>
              <a:t>シミュレーション方法</a:t>
            </a:r>
          </a:p>
        </p:txBody>
      </p:sp>
      <p:sp>
        <p:nvSpPr>
          <p:cNvPr id="16" name="テキスト ボックス 15"/>
          <p:cNvSpPr txBox="1"/>
          <p:nvPr/>
        </p:nvSpPr>
        <p:spPr>
          <a:xfrm>
            <a:off x="6136407" y="3781425"/>
            <a:ext cx="3247113" cy="338554"/>
          </a:xfrm>
          <a:prstGeom prst="rect">
            <a:avLst/>
          </a:prstGeom>
          <a:noFill/>
        </p:spPr>
        <p:txBody>
          <a:bodyPr wrap="square" rtlCol="0" anchor="ctr">
            <a:spAutoFit/>
          </a:bodyPr>
          <a:lstStyle/>
          <a:p>
            <a:pPr algn="ctr"/>
            <a:r>
              <a:rPr kumimoji="1" lang="ja-JP" altLang="en-US" sz="1600" b="1" u="sng" dirty="0">
                <a:latin typeface="メイリオ" panose="020B0604030504040204" pitchFamily="50" charset="-128"/>
                <a:ea typeface="メイリオ" panose="020B0604030504040204" pitchFamily="50" charset="-128"/>
              </a:rPr>
              <a:t>シミュレーション結果のイメージ</a:t>
            </a:r>
          </a:p>
        </p:txBody>
      </p:sp>
      <p:sp>
        <p:nvSpPr>
          <p:cNvPr id="15" name="テキスト ボックス 14"/>
          <p:cNvSpPr txBox="1"/>
          <p:nvPr/>
        </p:nvSpPr>
        <p:spPr>
          <a:xfrm>
            <a:off x="5504434" y="7120901"/>
            <a:ext cx="5175118"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2020</a:t>
            </a:r>
            <a:r>
              <a:rPr kumimoji="1" lang="ja-JP" altLang="en-US" sz="1200" dirty="0">
                <a:latin typeface="メイリオ" panose="020B0604030504040204" pitchFamily="50" charset="-128"/>
                <a:ea typeface="メイリオ" panose="020B0604030504040204" pitchFamily="50" charset="-128"/>
              </a:rPr>
              <a:t>年を起点とした各職種のタスク総量の変化を人数換算したもの。</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（あくまでもイメージであり、特定</a:t>
            </a:r>
            <a:r>
              <a:rPr lang="ja-JP" altLang="en-US" sz="1200">
                <a:latin typeface="メイリオ" panose="020B0604030504040204" pitchFamily="50" charset="-128"/>
                <a:ea typeface="メイリオ" panose="020B0604030504040204" pitchFamily="50" charset="-128"/>
              </a:rPr>
              <a:t>の企業を想定していません。）</a:t>
            </a:r>
            <a:endParaRPr kumimoji="1" lang="ja-JP" altLang="en-US" sz="1200" dirty="0">
              <a:latin typeface="メイリオ" panose="020B0604030504040204" pitchFamily="50" charset="-128"/>
              <a:ea typeface="メイリオ" panose="020B0604030504040204" pitchFamily="50" charset="-128"/>
            </a:endParaRPr>
          </a:p>
        </p:txBody>
      </p:sp>
    </p:spTree>
  </p:cSld>
  <p:clrMapOvr>
    <a:masterClrMapping/>
  </p:clrMapOvr>
</p:sld>
</file>

<file path=ppt/theme/theme1.xml><?xml version="1.0" encoding="utf-8"?>
<a:theme xmlns:a="http://schemas.openxmlformats.org/drawingml/2006/main" name="1_標準デザイン">
  <a:themeElements>
    <a:clrScheme name="sompo">
      <a:dk1>
        <a:srgbClr val="000000"/>
      </a:dk1>
      <a:lt1>
        <a:srgbClr val="FFFFFF"/>
      </a:lt1>
      <a:dk2>
        <a:srgbClr val="A0A3AA"/>
      </a:dk2>
      <a:lt2>
        <a:srgbClr val="DADCDC"/>
      </a:lt2>
      <a:accent1>
        <a:srgbClr val="CC0022"/>
      </a:accent1>
      <a:accent2>
        <a:srgbClr val="ED8B00"/>
      </a:accent2>
      <a:accent3>
        <a:srgbClr val="FCC800"/>
      </a:accent3>
      <a:accent4>
        <a:srgbClr val="009F3A"/>
      </a:accent4>
      <a:accent5>
        <a:srgbClr val="001268"/>
      </a:accent5>
      <a:accent6>
        <a:srgbClr val="826FB0"/>
      </a:accent6>
      <a:hlink>
        <a:srgbClr val="0099FF"/>
      </a:hlink>
      <a:folHlink>
        <a:srgbClr val="99CCFF"/>
      </a:folHlink>
    </a:clrScheme>
    <a:fontScheme name="標準デザイン">
      <a:majorFont>
        <a:latin typeface="ＭＳ Ｐゴシック"/>
        <a:ea typeface="ＭＳ Ｐゴシック"/>
        <a:cs typeface="ＭＳ Ｐゴシック"/>
      </a:majorFont>
      <a:minorFont>
        <a:latin typeface="ＭＳ Ｐゴシック"/>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0860A8"/>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Microsoft Sans Serif" charset="-52"/>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0860A8"/>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Microsoft Sans Serif" charset="-52"/>
            <a:ea typeface="ＭＳ Ｐゴシック" charset="-128"/>
            <a:cs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99FF"/>
        </a:hlink>
        <a:folHlink>
          <a:srgbClr val="99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1326</TotalTime>
  <Words>202</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ＭＳ Ｐゴシック</vt:lpstr>
      <vt:lpstr>Noto Sans Symbols</vt:lpstr>
      <vt:lpstr>メイリオ</vt:lpstr>
      <vt:lpstr>Arial</vt:lpstr>
      <vt:lpstr>Calibri</vt:lpstr>
      <vt:lpstr>Microsoft Sans Serif</vt:lpstr>
      <vt:lpstr>1_標準デザイン</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タイトルなし</dc:title>
  <dc:creator>konicaminolta</dc:creator>
  <cp:lastModifiedBy>林 勝己</cp:lastModifiedBy>
  <cp:revision>235</cp:revision>
  <cp:lastPrinted>2016-04-25T01:37:54Z</cp:lastPrinted>
  <dcterms:created xsi:type="dcterms:W3CDTF">2013-10-04T08:35:52Z</dcterms:created>
  <dcterms:modified xsi:type="dcterms:W3CDTF">2025-07-09T05:51:02Z</dcterms:modified>
</cp:coreProperties>
</file>